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2" r:id="rId3"/>
    <p:sldId id="263" r:id="rId4"/>
    <p:sldId id="259" r:id="rId5"/>
    <p:sldId id="260" r:id="rId6"/>
    <p:sldId id="261" r:id="rId7"/>
    <p:sldId id="266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21" autoAdjust="0"/>
  </p:normalViewPr>
  <p:slideViewPr>
    <p:cSldViewPr>
      <p:cViewPr>
        <p:scale>
          <a:sx n="80" d="100"/>
          <a:sy n="80" d="100"/>
        </p:scale>
        <p:origin x="-864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46F6-3662-49EE-B0C7-78C636E5C7D9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6C96C-2260-45AD-A7BC-6428E8DF0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81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B4A30-EDA2-4267-A515-92BCA409D9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772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B4A30-EDA2-4267-A515-92BCA409D9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56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less competition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Students gain transferable skills, personal qualities, confidence and competencies to enhance future career prospects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£7.43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Reflection – understand &amp;</a:t>
            </a:r>
            <a:r>
              <a:rPr lang="en-GB" sz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identify skills they have developed and how to use them to enhance CV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B4A30-EDA2-4267-A515-92BCA409D9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88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B4A30-EDA2-4267-A515-92BCA409D9A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88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6C96C-2260-45AD-A7BC-6428E8DF053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548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B4A30-EDA2-4267-A515-92BCA409D9A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77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93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26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55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22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81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58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53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07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319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89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BE4D6-F75F-4C5B-8FDA-29B6A7AFF0F6}" type="datetimeFigureOut">
              <a:rPr lang="en-GB" smtClean="0"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D6FA-1882-4ED5-9C4B-F7C6EEAF0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44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16"/>
            <a:ext cx="3707904" cy="6818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5377" y="1268760"/>
            <a:ext cx="6018623" cy="2950684"/>
          </a:xfrm>
        </p:spPr>
        <p:txBody>
          <a:bodyPr>
            <a:normAutofit fontScale="90000"/>
          </a:bodyPr>
          <a:lstStyle/>
          <a:p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Excel Southampton </a:t>
            </a:r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Internship </a:t>
            </a:r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Programme </a:t>
            </a:r>
            <a:b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/>
            </a:r>
            <a:b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en-GB" sz="31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Create a brighter future</a:t>
            </a:r>
            <a:endParaRPr lang="en-GB" sz="3100" b="1" dirty="0">
              <a:solidFill>
                <a:srgbClr val="CC66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5976" y="4581128"/>
            <a:ext cx="3438128" cy="720080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Victoria </a:t>
            </a:r>
            <a:r>
              <a:rPr lang="en-GB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Katon</a:t>
            </a:r>
            <a:endParaRPr lang="en-GB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GB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nternships@soton.ac.uk</a:t>
            </a:r>
            <a:endParaRPr lang="en-GB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6288429"/>
            <a:ext cx="709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http://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www.southampton.ac.uk/careers/internships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21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88"/>
            <a:ext cx="3707904" cy="6818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260648"/>
            <a:ext cx="6260232" cy="1470025"/>
          </a:xfrm>
        </p:spPr>
        <p:txBody>
          <a:bodyPr/>
          <a:lstStyle/>
          <a:p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Excel Southampton Internship Program</a:t>
            </a:r>
            <a:endParaRPr lang="en-GB" b="1" dirty="0">
              <a:solidFill>
                <a:srgbClr val="CC66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itle 1"/>
          <p:cNvSpPr txBox="1">
            <a:spLocks/>
          </p:cNvSpPr>
          <p:nvPr/>
        </p:nvSpPr>
        <p:spPr bwMode="auto">
          <a:xfrm>
            <a:off x="3779912" y="1844824"/>
            <a:ext cx="4272496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7000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1213" indent="-28892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219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27188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2009/10 – 5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</a:t>
            </a:r>
            <a:endParaRPr lang="en-GB" kern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2010/11 </a:t>
            </a:r>
            <a:r>
              <a:rPr lang="en-GB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120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</a:t>
            </a:r>
            <a:endParaRPr lang="en-GB" kern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2011/12– 168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</a:t>
            </a:r>
            <a:endParaRPr lang="en-GB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2012/13 – 171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</a:t>
            </a:r>
            <a:endParaRPr lang="en-GB" kern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2013/14 – 212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</a:t>
            </a:r>
            <a:endParaRPr lang="en-GB" kern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2014/15 – </a:t>
            </a:r>
            <a:r>
              <a:rPr lang="en-GB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430 internships</a:t>
            </a:r>
            <a:endParaRPr lang="en-GB" kern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8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515604" cy="64653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How does Excel work?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5604" y="1600200"/>
            <a:ext cx="51711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Bespoke Project/ Business need</a:t>
            </a:r>
          </a:p>
          <a:p>
            <a:pPr marL="0" indent="0">
              <a:buNone/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Local and national SME’s and third sector organisations</a:t>
            </a:r>
          </a:p>
          <a:p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edicated Internship team</a:t>
            </a:r>
          </a:p>
          <a:p>
            <a:pPr marL="0" indent="0">
              <a:buNone/>
            </a:pPr>
            <a:endParaRPr lang="en-GB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campus internships across all faculties and departments</a:t>
            </a:r>
          </a:p>
          <a:p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Easter, Summer and Term time (4-12 weeks)</a:t>
            </a:r>
          </a:p>
          <a:p>
            <a:endParaRPr lang="en-GB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399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515604" cy="64653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424936" cy="1080120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Benefits </a:t>
            </a:r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for students</a:t>
            </a:r>
            <a:endParaRPr lang="en-GB" b="1" dirty="0">
              <a:solidFill>
                <a:srgbClr val="CC66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735288" y="1153057"/>
            <a:ext cx="6408712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Gain </a:t>
            </a:r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valuable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paid work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experience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Diverse</a:t>
            </a:r>
            <a:r>
              <a:rPr lang="en-GB" sz="1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GB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range of industry sectors with a variety of </a:t>
            </a:r>
            <a:r>
              <a:rPr lang="en-GB" sz="1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organisations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All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 </a:t>
            </a:r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exclusive 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</a:t>
            </a:r>
            <a:r>
              <a:rPr lang="en-GB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UoS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students</a:t>
            </a: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Support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from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Career and Employability 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ervice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application &amp; interview and during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 </a:t>
            </a: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Provided with </a:t>
            </a:r>
            <a:r>
              <a:rPr lang="en-GB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Induction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ay and </a:t>
            </a:r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</a:t>
            </a:r>
            <a:r>
              <a:rPr lang="en-GB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eflection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Workshops</a:t>
            </a:r>
          </a:p>
          <a:p>
            <a:pPr marL="28575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lvl="0" indent="-28575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Relate your </a:t>
            </a:r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experiences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en-GB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skills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to the workplace – theory into practice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22968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16"/>
            <a:ext cx="3707904" cy="6818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7784" y="0"/>
            <a:ext cx="6260232" cy="1217744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Application Process</a:t>
            </a:r>
            <a:endParaRPr lang="en-GB" b="1" dirty="0">
              <a:solidFill>
                <a:srgbClr val="CC660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1052736"/>
            <a:ext cx="6372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Choose which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internship/s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 wish to apply to</a:t>
            </a: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algn="ctr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Submit online application and CV</a:t>
            </a:r>
          </a:p>
          <a:p>
            <a:pPr algn="ctr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team screen applications</a:t>
            </a:r>
          </a:p>
          <a:p>
            <a:pPr algn="ctr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Successful applications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orwarded to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employer</a:t>
            </a:r>
          </a:p>
          <a:p>
            <a:pPr algn="ctr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employer shortlists and interviews (may include assessment)</a:t>
            </a:r>
          </a:p>
          <a:p>
            <a:pPr algn="ctr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Successful applicant appointed</a:t>
            </a:r>
          </a:p>
          <a:p>
            <a:pPr algn="ctr"/>
            <a:endParaRPr lang="en-GB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Invited to Induction 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ay 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7" name="Down Arrow 6"/>
          <p:cNvSpPr/>
          <p:nvPr/>
        </p:nvSpPr>
        <p:spPr>
          <a:xfrm>
            <a:off x="5946050" y="1412776"/>
            <a:ext cx="108012" cy="432048"/>
          </a:xfrm>
          <a:prstGeom prst="downArrow">
            <a:avLst/>
          </a:prstGeom>
          <a:solidFill>
            <a:srgbClr val="CC66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own Arrow 7"/>
          <p:cNvSpPr/>
          <p:nvPr/>
        </p:nvSpPr>
        <p:spPr>
          <a:xfrm>
            <a:off x="5946050" y="2276872"/>
            <a:ext cx="108012" cy="432048"/>
          </a:xfrm>
          <a:prstGeom prst="downArrow">
            <a:avLst/>
          </a:prstGeom>
          <a:solidFill>
            <a:srgbClr val="CC66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Down Arrow 8"/>
          <p:cNvSpPr/>
          <p:nvPr/>
        </p:nvSpPr>
        <p:spPr>
          <a:xfrm>
            <a:off x="5946050" y="3140968"/>
            <a:ext cx="108012" cy="432048"/>
          </a:xfrm>
          <a:prstGeom prst="downArrow">
            <a:avLst/>
          </a:prstGeom>
          <a:solidFill>
            <a:srgbClr val="CC66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5946050" y="3933056"/>
            <a:ext cx="108012" cy="432048"/>
          </a:xfrm>
          <a:prstGeom prst="downArrow">
            <a:avLst/>
          </a:prstGeom>
          <a:solidFill>
            <a:srgbClr val="CC66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Down Arrow 10"/>
          <p:cNvSpPr/>
          <p:nvPr/>
        </p:nvSpPr>
        <p:spPr>
          <a:xfrm>
            <a:off x="5946050" y="4725144"/>
            <a:ext cx="108012" cy="432048"/>
          </a:xfrm>
          <a:prstGeom prst="downArrow">
            <a:avLst/>
          </a:prstGeom>
          <a:solidFill>
            <a:srgbClr val="CC66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5946050" y="5517232"/>
            <a:ext cx="108012" cy="432048"/>
          </a:xfrm>
          <a:prstGeom prst="downArrow">
            <a:avLst/>
          </a:prstGeom>
          <a:solidFill>
            <a:srgbClr val="CC66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07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16"/>
            <a:ext cx="3707904" cy="6818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Excel Awards</a:t>
            </a:r>
            <a:endParaRPr lang="en-GB" dirty="0"/>
          </a:p>
        </p:txBody>
      </p:sp>
      <p:pic>
        <p:nvPicPr>
          <p:cNvPr id="1026" name="Picture 2" descr="\\soton\Resource\StudentServices\Careers\Placement Programmes\2013-14\Excel Awards\Images\140918-31, img1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844824"/>
            <a:ext cx="5434209" cy="36228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96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3515604" cy="64653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CC6600"/>
                </a:solidFill>
                <a:latin typeface="Garamond" panose="02020404030301010803" pitchFamily="18" charset="0"/>
              </a:rPr>
              <a:t>WSA students on Excel Internships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1268760"/>
            <a:ext cx="6048672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dirty="0" smtClean="0"/>
              <a:t>This year we had 12 students from WSA completing internships</a:t>
            </a:r>
          </a:p>
          <a:p>
            <a:endParaRPr lang="en-GB" sz="1800" dirty="0"/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 err="1" smtClean="0"/>
              <a:t>Jaspreet</a:t>
            </a:r>
            <a:r>
              <a:rPr lang="en-GB" sz="1800" dirty="0" smtClean="0"/>
              <a:t> </a:t>
            </a:r>
            <a:r>
              <a:rPr lang="en-GB" sz="1800" dirty="0"/>
              <a:t>Rana, studying Graphic </a:t>
            </a:r>
            <a:r>
              <a:rPr lang="en-GB" sz="1800" dirty="0" smtClean="0"/>
              <a:t>Arts, on </a:t>
            </a:r>
            <a:r>
              <a:rPr lang="en-GB" sz="1800" i="1" dirty="0" smtClean="0"/>
              <a:t>internship with </a:t>
            </a:r>
            <a:r>
              <a:rPr lang="en-GB" sz="1800" i="1" dirty="0"/>
              <a:t>A2 Dominion: 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“I have learnt that theoretical knowledge, although helpful, is only part of the real experience; being immersed in the practical side makes you learn for yourself.”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Alice Hamilton studying Fashion Marketing</a:t>
            </a:r>
            <a:r>
              <a:rPr lang="en-GB" sz="1800" dirty="0" smtClean="0"/>
              <a:t>, on internship with Oxfam</a:t>
            </a:r>
            <a:r>
              <a:rPr lang="en-GB" sz="1800" dirty="0"/>
              <a:t>: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“It has been interesting to apply the theoretical marketing knowledge that I have gained during my degree so far to a live project… I may even base my final major assignment on the project that I have completed with Oxfam.”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403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16"/>
            <a:ext cx="3707904" cy="6818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5377" y="1484784"/>
            <a:ext cx="6018623" cy="2950684"/>
          </a:xfrm>
        </p:spPr>
        <p:txBody>
          <a:bodyPr>
            <a:normAutofit fontScale="90000"/>
          </a:bodyPr>
          <a:lstStyle/>
          <a:p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Excel Southampton </a:t>
            </a:r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Internship </a:t>
            </a:r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Programme </a:t>
            </a:r>
            <a:b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/>
            </a:r>
            <a:br>
              <a:rPr lang="en-GB" sz="48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</a:br>
            <a:r>
              <a:rPr lang="en-GB" sz="3100" b="1" dirty="0" smtClean="0">
                <a:solidFill>
                  <a:srgbClr val="CC66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Create a brighter future</a:t>
            </a:r>
            <a:endParaRPr lang="en-GB" sz="3100" b="1" dirty="0">
              <a:solidFill>
                <a:srgbClr val="CC66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355976" y="4581128"/>
            <a:ext cx="343812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Victoria Katon</a:t>
            </a:r>
          </a:p>
          <a:p>
            <a:r>
              <a:rPr lang="en-GB" sz="2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Internships@soton.ac.uk</a:t>
            </a:r>
            <a:endParaRPr lang="en-GB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6288429"/>
            <a:ext cx="709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http://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www.southampton.ac.uk/careers/internships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28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291</Words>
  <Application>Microsoft Office PowerPoint</Application>
  <PresentationFormat>On-screen Show (4:3)</PresentationFormat>
  <Paragraphs>79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Excel Southampton Internship Programme   Create a brighter future</vt:lpstr>
      <vt:lpstr>Excel Southampton Internship Program</vt:lpstr>
      <vt:lpstr>How does Excel work?</vt:lpstr>
      <vt:lpstr>Benefits for students</vt:lpstr>
      <vt:lpstr>Application Process</vt:lpstr>
      <vt:lpstr>Excel Awards</vt:lpstr>
      <vt:lpstr>WSA students on Excel Internships</vt:lpstr>
      <vt:lpstr>Excel Southampton Internship Programme   Create a brighter future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Southampton Placement Programme   Create a brighter future</dc:title>
  <dc:creator>Troy Jordan Bell</dc:creator>
  <cp:lastModifiedBy>Troy Jordan Bell</cp:lastModifiedBy>
  <cp:revision>18</cp:revision>
  <dcterms:created xsi:type="dcterms:W3CDTF">2015-09-14T09:22:43Z</dcterms:created>
  <dcterms:modified xsi:type="dcterms:W3CDTF">2015-09-14T15:29:57Z</dcterms:modified>
</cp:coreProperties>
</file>