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7.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8.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9.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10.xml" ContentType="application/vnd.openxmlformats-officedocument.theme+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theme/theme11.xml" ContentType="application/vnd.openxmlformats-officedocument.theme+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theme/theme12.xml" ContentType="application/vnd.openxmlformats-officedocument.theme+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theme/theme13.xml" ContentType="application/vnd.openxmlformats-officedocument.theme+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theme/theme14.xml" ContentType="application/vnd.openxmlformats-officedocument.theme+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theme/theme15.xml" ContentType="application/vnd.openxmlformats-officedocument.theme+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theme/theme16.xml" ContentType="application/vnd.openxmlformats-officedocument.theme+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theme/theme17.xml" ContentType="application/vnd.openxmlformats-officedocument.theme+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theme/theme18.xml" ContentType="application/vnd.openxmlformats-officedocument.theme+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theme/theme19.xml" ContentType="application/vnd.openxmlformats-officedocument.theme+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theme/theme20.xml" ContentType="application/vnd.openxmlformats-officedocument.theme+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theme/theme21.xml" ContentType="application/vnd.openxmlformats-officedocument.theme+xml"/>
  <Override PartName="/ppt/theme/theme2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7" r:id="rId4"/>
    <p:sldMasterId id="2147483709" r:id="rId5"/>
    <p:sldMasterId id="2147483721" r:id="rId6"/>
    <p:sldMasterId id="2147483734" r:id="rId7"/>
    <p:sldMasterId id="2147483747" r:id="rId8"/>
    <p:sldMasterId id="2147483760" r:id="rId9"/>
    <p:sldMasterId id="2147483773" r:id="rId10"/>
    <p:sldMasterId id="2147483785" r:id="rId11"/>
    <p:sldMasterId id="2147483797" r:id="rId12"/>
    <p:sldMasterId id="2147483810" r:id="rId13"/>
    <p:sldMasterId id="2147483823" r:id="rId14"/>
    <p:sldMasterId id="2147483835" r:id="rId15"/>
    <p:sldMasterId id="2147483847" r:id="rId16"/>
    <p:sldMasterId id="2147483860" r:id="rId17"/>
    <p:sldMasterId id="2147483873" r:id="rId18"/>
    <p:sldMasterId id="2147483886" r:id="rId19"/>
    <p:sldMasterId id="2147483898" r:id="rId20"/>
    <p:sldMasterId id="2147483910" r:id="rId21"/>
  </p:sldMasterIdLst>
  <p:notesMasterIdLst>
    <p:notesMasterId r:id="rId37"/>
  </p:notesMasterIdLst>
  <p:sldIdLst>
    <p:sldId id="273" r:id="rId22"/>
    <p:sldId id="284" r:id="rId23"/>
    <p:sldId id="274" r:id="rId24"/>
    <p:sldId id="283" r:id="rId25"/>
    <p:sldId id="286" r:id="rId26"/>
    <p:sldId id="279" r:id="rId27"/>
    <p:sldId id="280" r:id="rId28"/>
    <p:sldId id="281" r:id="rId29"/>
    <p:sldId id="287" r:id="rId30"/>
    <p:sldId id="270" r:id="rId31"/>
    <p:sldId id="282" r:id="rId32"/>
    <p:sldId id="278" r:id="rId33"/>
    <p:sldId id="277" r:id="rId34"/>
    <p:sldId id="276" r:id="rId35"/>
    <p:sldId id="261"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EB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155" autoAdjust="0"/>
  </p:normalViewPr>
  <p:slideViewPr>
    <p:cSldViewPr>
      <p:cViewPr varScale="1">
        <p:scale>
          <a:sx n="72" d="100"/>
          <a:sy n="72" d="100"/>
        </p:scale>
        <p:origin x="-1020"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5.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Master" Target="slideMasters/slideMaster21.xml"/><Relationship Id="rId34" Type="http://schemas.openxmlformats.org/officeDocument/2006/relationships/slide" Target="slides/slide13.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4.xml"/><Relationship Id="rId33" Type="http://schemas.openxmlformats.org/officeDocument/2006/relationships/slide" Target="slides/slide12.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 Target="slides/slide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3.xml"/><Relationship Id="rId32" Type="http://schemas.openxmlformats.org/officeDocument/2006/relationships/slide" Target="slides/slide1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2.xml"/><Relationship Id="rId28" Type="http://schemas.openxmlformats.org/officeDocument/2006/relationships/slide" Target="slides/slide7.xml"/><Relationship Id="rId36" Type="http://schemas.openxmlformats.org/officeDocument/2006/relationships/slide" Target="slides/slide15.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1.xml"/><Relationship Id="rId27" Type="http://schemas.openxmlformats.org/officeDocument/2006/relationships/slide" Target="slides/slide6.xml"/><Relationship Id="rId30" Type="http://schemas.openxmlformats.org/officeDocument/2006/relationships/slide" Target="slides/slide9.xml"/><Relationship Id="rId35"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4E365D-771F-44DC-9FDA-7C9D2F18B68B}" type="datetimeFigureOut">
              <a:rPr lang="en-GB" smtClean="0"/>
              <a:t>16/09/2015</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4AA120-0736-4AE8-B50D-A064AF023788}" type="slidenum">
              <a:rPr lang="en-GB" smtClean="0"/>
              <a:t>‹#›</a:t>
            </a:fld>
            <a:endParaRPr lang="en-GB" dirty="0"/>
          </a:p>
        </p:txBody>
      </p:sp>
    </p:spTree>
    <p:extLst>
      <p:ext uri="{BB962C8B-B14F-4D97-AF65-F5344CB8AC3E}">
        <p14:creationId xmlns:p14="http://schemas.microsoft.com/office/powerpoint/2010/main" val="3087831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southampton.ac.uk/careers/studentportal"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smtClean="0">
                <a:ln>
                  <a:noFill/>
                </a:ln>
                <a:solidFill>
                  <a:prstClr val="black"/>
                </a:solidFill>
                <a:effectLst/>
                <a:uLnTx/>
                <a:uFillTx/>
                <a:latin typeface="Arial" charset="0"/>
                <a:ea typeface="ＭＳ Ｐゴシック" pitchFamily="34" charset="-128"/>
                <a:cs typeface="Arial" charset="0"/>
              </a:rPr>
              <a:t>Career Destinations is part of Student Services. Our main offices are in building 37 on Highfield campus and have a smaller presence across campuses.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2000" b="0" i="0" u="none" strike="noStrike" kern="1200" cap="none" spc="0" normalizeH="0" baseline="0" noProof="0" dirty="0" smtClean="0">
              <a:ln>
                <a:noFill/>
              </a:ln>
              <a:solidFill>
                <a:prstClr val="black"/>
              </a:solidFill>
              <a:effectLst/>
              <a:uLnTx/>
              <a:uFillTx/>
              <a:latin typeface="Arial" charset="0"/>
              <a:ea typeface="ＭＳ Ｐゴシック" pitchFamily="34" charset="-128"/>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smtClean="0">
                <a:ln>
                  <a:noFill/>
                </a:ln>
                <a:solidFill>
                  <a:prstClr val="black"/>
                </a:solidFill>
                <a:effectLst/>
                <a:uLnTx/>
                <a:uFillTx/>
                <a:latin typeface="Arial" charset="0"/>
                <a:ea typeface="ＭＳ Ｐゴシック" pitchFamily="34" charset="-128"/>
                <a:cs typeface="Arial" charset="0"/>
              </a:rPr>
              <a:t>Most people think we are just about CV’s and job hunting…we’re not!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2000" b="0" i="0" u="none" strike="noStrike" kern="1200" cap="none" spc="0" normalizeH="0" baseline="0" noProof="0" dirty="0" smtClean="0">
              <a:ln>
                <a:noFill/>
              </a:ln>
              <a:solidFill>
                <a:prstClr val="black"/>
              </a:solidFill>
              <a:effectLst/>
              <a:uLnTx/>
              <a:uFillTx/>
              <a:latin typeface="Arial" charset="0"/>
              <a:ea typeface="ＭＳ Ｐゴシック" pitchFamily="34" charset="-128"/>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smtClean="0">
                <a:ln>
                  <a:noFill/>
                </a:ln>
                <a:solidFill>
                  <a:prstClr val="black"/>
                </a:solidFill>
                <a:effectLst/>
                <a:uLnTx/>
                <a:uFillTx/>
                <a:latin typeface="Arial" charset="0"/>
                <a:ea typeface="ＭＳ Ｐゴシック" pitchFamily="34" charset="-128"/>
                <a:cs typeface="Arial" charset="0"/>
              </a:rPr>
              <a:t>V.large team. University has doubled the size of the team in recent years.</a:t>
            </a:r>
          </a:p>
          <a:p>
            <a:endParaRPr lang="en-GB" dirty="0"/>
          </a:p>
        </p:txBody>
      </p:sp>
      <p:sp>
        <p:nvSpPr>
          <p:cNvPr id="4" name="Slide Number Placeholder 3"/>
          <p:cNvSpPr>
            <a:spLocks noGrp="1"/>
          </p:cNvSpPr>
          <p:nvPr>
            <p:ph type="sldNum" sz="quarter" idx="10"/>
          </p:nvPr>
        </p:nvSpPr>
        <p:spPr/>
        <p:txBody>
          <a:bodyPr/>
          <a:lstStyle/>
          <a:p>
            <a:fld id="{894AA120-0736-4AE8-B50D-A064AF023788}" type="slidenum">
              <a:rPr lang="en-GB" smtClean="0"/>
              <a:t>2</a:t>
            </a:fld>
            <a:endParaRPr lang="en-GB" dirty="0"/>
          </a:p>
        </p:txBody>
      </p:sp>
    </p:spTree>
    <p:extLst>
      <p:ext uri="{BB962C8B-B14F-4D97-AF65-F5344CB8AC3E}">
        <p14:creationId xmlns:p14="http://schemas.microsoft.com/office/powerpoint/2010/main" val="27719788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sz="1200" dirty="0" smtClean="0">
                <a:latin typeface="Arial" panose="020B0604020202020204" pitchFamily="34" charset="0"/>
                <a:ea typeface="ＭＳ Ｐゴシック" pitchFamily="34" charset="-128"/>
                <a:cs typeface="Arial" panose="020B0604020202020204" pitchFamily="34" charset="0"/>
              </a:rPr>
              <a:t>Career Destinations offer a range of opportunities to help you focus on and prepare for a successful future.</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1200" dirty="0" smtClean="0">
                <a:latin typeface="Arial" charset="0"/>
                <a:ea typeface="ＭＳ Ｐゴシック" pitchFamily="34" charset="-128"/>
              </a:rPr>
              <a:t>During your time here in Southampton we will help to facilitate your career management through a range of activities both within the academic programme (where possible) and during your free-time. Essentially the future is in your hands so we would encourage you to make the most of the opportunities available to you here at the University of Southampton.</a:t>
            </a:r>
            <a:endParaRPr lang="en-GB" altLang="en-US" sz="900" dirty="0" smtClean="0">
              <a:latin typeface="Arial" charset="0"/>
              <a:ea typeface="ＭＳ Ｐゴシック" pitchFamily="34" charset="-128"/>
            </a:endParaRPr>
          </a:p>
          <a:p>
            <a:pPr>
              <a:defRPr/>
            </a:pPr>
            <a:endParaRPr lang="en-GB" altLang="en-US" sz="1200" dirty="0" smtClean="0">
              <a:latin typeface="Arial" panose="020B0604020202020204" pitchFamily="34" charset="0"/>
              <a:ea typeface="ＭＳ Ｐゴシック" pitchFamily="34" charset="-128"/>
              <a:cs typeface="Arial" panose="020B0604020202020204" pitchFamily="34" charset="0"/>
            </a:endParaRPr>
          </a:p>
          <a:p>
            <a:pPr marL="171450" indent="-171450" algn="just" eaLnBrk="1" hangingPunct="1">
              <a:buFont typeface="Arial" panose="020B0604020202020204" pitchFamily="34" charset="0"/>
              <a:buChar char="•"/>
              <a:defRPr/>
            </a:pPr>
            <a:r>
              <a:rPr lang="en-GB" altLang="en-US" sz="1200" dirty="0" smtClean="0">
                <a:solidFill>
                  <a:schemeClr val="tx2"/>
                </a:solidFill>
                <a:latin typeface="Arial" panose="020B0604020202020204" pitchFamily="34" charset="0"/>
                <a:ea typeface="ＭＳ Ｐゴシック" pitchFamily="34" charset="-128"/>
                <a:cs typeface="Arial" panose="020B0604020202020204" pitchFamily="34" charset="0"/>
              </a:rPr>
              <a:t>In-lecture presentations</a:t>
            </a:r>
          </a:p>
          <a:p>
            <a:pPr marL="171450" indent="-171450" algn="just" eaLnBrk="1" hangingPunct="1">
              <a:buFont typeface="Arial" panose="020B0604020202020204" pitchFamily="34" charset="0"/>
              <a:buChar char="•"/>
              <a:defRPr/>
            </a:pPr>
            <a:r>
              <a:rPr lang="en-GB" altLang="en-US" sz="1200" dirty="0" smtClean="0">
                <a:solidFill>
                  <a:schemeClr val="tx2"/>
                </a:solidFill>
                <a:latin typeface="Arial" panose="020B0604020202020204" pitchFamily="34" charset="0"/>
                <a:ea typeface="ＭＳ Ｐゴシック" pitchFamily="34" charset="-128"/>
                <a:cs typeface="Arial" panose="020B0604020202020204" pitchFamily="34" charset="0"/>
              </a:rPr>
              <a:t>Workshops and Presentations</a:t>
            </a:r>
          </a:p>
          <a:p>
            <a:pPr marL="171450" indent="-171450" algn="just" eaLnBrk="1" hangingPunct="1">
              <a:buFont typeface="Arial" panose="020B0604020202020204" pitchFamily="34" charset="0"/>
              <a:buChar char="•"/>
              <a:defRPr/>
            </a:pPr>
            <a:r>
              <a:rPr lang="en-GB" altLang="en-US" sz="1200" dirty="0" smtClean="0">
                <a:solidFill>
                  <a:schemeClr val="tx2"/>
                </a:solidFill>
                <a:latin typeface="Arial" panose="020B0604020202020204" pitchFamily="34" charset="0"/>
                <a:ea typeface="ＭＳ Ｐゴシック" pitchFamily="34" charset="-128"/>
                <a:cs typeface="Arial" panose="020B0604020202020204" pitchFamily="34" charset="0"/>
              </a:rPr>
              <a:t>Employer Connections</a:t>
            </a:r>
          </a:p>
          <a:p>
            <a:pPr marL="171450" indent="-171450" algn="just" eaLnBrk="1" hangingPunct="1">
              <a:buFont typeface="Arial" panose="020B0604020202020204" pitchFamily="34" charset="0"/>
              <a:buChar char="•"/>
              <a:defRPr/>
            </a:pPr>
            <a:r>
              <a:rPr lang="en-GB" altLang="en-US" sz="1200" dirty="0" smtClean="0">
                <a:solidFill>
                  <a:schemeClr val="tx2"/>
                </a:solidFill>
                <a:latin typeface="Arial" panose="020B0604020202020204" pitchFamily="34" charset="0"/>
                <a:ea typeface="ＭＳ Ｐゴシック" pitchFamily="34" charset="-128"/>
                <a:cs typeface="Arial" panose="020B0604020202020204" pitchFamily="34" charset="0"/>
              </a:rPr>
              <a:t>Assessment Centre Bootcamps</a:t>
            </a:r>
          </a:p>
          <a:p>
            <a:pPr marL="171450" indent="-171450" algn="just" eaLnBrk="1" hangingPunct="1">
              <a:buFont typeface="Arial" panose="020B0604020202020204" pitchFamily="34" charset="0"/>
              <a:buChar char="•"/>
              <a:defRPr/>
            </a:pPr>
            <a:r>
              <a:rPr lang="en-GB" altLang="en-US" sz="1200" dirty="0" smtClean="0">
                <a:solidFill>
                  <a:schemeClr val="tx2"/>
                </a:solidFill>
                <a:latin typeface="Arial" panose="020B0604020202020204" pitchFamily="34" charset="0"/>
                <a:ea typeface="ＭＳ Ｐゴシック" pitchFamily="34" charset="-128"/>
                <a:cs typeface="Arial" panose="020B0604020202020204" pitchFamily="34" charset="0"/>
              </a:rPr>
              <a:t>Career Fairs</a:t>
            </a:r>
          </a:p>
          <a:p>
            <a:pPr marL="171450" indent="-171450" algn="just" eaLnBrk="1" hangingPunct="1">
              <a:buFont typeface="Arial" panose="020B0604020202020204" pitchFamily="34" charset="0"/>
              <a:buChar char="•"/>
              <a:defRPr/>
            </a:pPr>
            <a:r>
              <a:rPr lang="en-GB" altLang="en-US" sz="1200" dirty="0" smtClean="0">
                <a:solidFill>
                  <a:schemeClr val="tx2"/>
                </a:solidFill>
                <a:latin typeface="Arial" panose="020B0604020202020204" pitchFamily="34" charset="0"/>
                <a:ea typeface="ＭＳ Ｐゴシック" pitchFamily="34" charset="-128"/>
                <a:cs typeface="Arial" panose="020B0604020202020204" pitchFamily="34" charset="0"/>
              </a:rPr>
              <a:t>Alumni Panels</a:t>
            </a:r>
          </a:p>
          <a:p>
            <a:pPr marL="171450" indent="-171450" algn="just" eaLnBrk="1" hangingPunct="1">
              <a:buFont typeface="Arial" panose="020B0604020202020204" pitchFamily="34" charset="0"/>
              <a:buChar char="•"/>
              <a:defRPr/>
            </a:pPr>
            <a:r>
              <a:rPr lang="en-GB" altLang="en-US" sz="1200" dirty="0" smtClean="0">
                <a:solidFill>
                  <a:schemeClr val="tx2"/>
                </a:solidFill>
                <a:latin typeface="Arial" panose="020B0604020202020204" pitchFamily="34" charset="0"/>
                <a:ea typeface="ＭＳ Ｐゴシック" pitchFamily="34" charset="-128"/>
                <a:cs typeface="Arial" panose="020B0604020202020204" pitchFamily="34" charset="0"/>
              </a:rPr>
              <a:t>Internships and Work Placements</a:t>
            </a:r>
          </a:p>
          <a:p>
            <a:pPr marL="171450" indent="-171450" algn="just" eaLnBrk="1" hangingPunct="1">
              <a:buFont typeface="Arial" panose="020B0604020202020204" pitchFamily="34" charset="0"/>
              <a:buChar char="•"/>
              <a:defRPr/>
            </a:pPr>
            <a:r>
              <a:rPr lang="en-GB" altLang="en-US" sz="1200" dirty="0" smtClean="0">
                <a:solidFill>
                  <a:schemeClr val="tx2"/>
                </a:solidFill>
                <a:latin typeface="Arial" panose="020B0604020202020204" pitchFamily="34" charset="0"/>
                <a:ea typeface="ＭＳ Ｐゴシック" pitchFamily="34" charset="-128"/>
                <a:cs typeface="Arial" panose="020B0604020202020204" pitchFamily="34" charset="0"/>
              </a:rPr>
              <a:t>Career Mentoring</a:t>
            </a:r>
          </a:p>
          <a:p>
            <a:pPr marL="171450" indent="-171450" algn="just" eaLnBrk="1" hangingPunct="1">
              <a:buFont typeface="Arial" panose="020B0604020202020204" pitchFamily="34" charset="0"/>
              <a:buChar char="•"/>
              <a:defRPr/>
            </a:pPr>
            <a:r>
              <a:rPr lang="en-GB" altLang="en-US" sz="1200" dirty="0" smtClean="0">
                <a:solidFill>
                  <a:schemeClr val="tx2"/>
                </a:solidFill>
                <a:latin typeface="Arial" panose="020B0604020202020204" pitchFamily="34" charset="0"/>
                <a:ea typeface="ＭＳ Ｐゴシック" pitchFamily="34" charset="-128"/>
                <a:cs typeface="Arial" panose="020B0604020202020204" pitchFamily="34" charset="0"/>
              </a:rPr>
              <a:t>Enterprise</a:t>
            </a:r>
          </a:p>
          <a:p>
            <a:pPr>
              <a:defRPr/>
            </a:pPr>
            <a:endParaRPr lang="en-GB" altLang="en-US" sz="1200" dirty="0" smtClean="0">
              <a:latin typeface="Arial" panose="020B0604020202020204" pitchFamily="34" charset="0"/>
              <a:ea typeface="ＭＳ Ｐゴシック" pitchFamily="34" charset="-128"/>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894AA120-0736-4AE8-B50D-A064AF023788}" type="slidenum">
              <a:rPr lang="en-GB" smtClean="0"/>
              <a:t>3</a:t>
            </a:fld>
            <a:endParaRPr lang="en-GB" dirty="0"/>
          </a:p>
        </p:txBody>
      </p:sp>
    </p:spTree>
    <p:extLst>
      <p:ext uri="{BB962C8B-B14F-4D97-AF65-F5344CB8AC3E}">
        <p14:creationId xmlns:p14="http://schemas.microsoft.com/office/powerpoint/2010/main" val="11279108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Slide Image Placeholder 1"/>
          <p:cNvSpPr>
            <a:spLocks noGrp="1" noRot="1" noChangeAspect="1" noTextEdit="1"/>
          </p:cNvSpPr>
          <p:nvPr>
            <p:ph type="sldImg"/>
          </p:nvPr>
        </p:nvSpPr>
        <p:spPr>
          <a:xfrm>
            <a:off x="1143000" y="685800"/>
            <a:ext cx="4572000" cy="3429000"/>
          </a:xfrm>
          <a:ln/>
        </p:spPr>
      </p:sp>
      <p:sp>
        <p:nvSpPr>
          <p:cNvPr id="3" name="Notes Placeholder 2"/>
          <p:cNvSpPr>
            <a:spLocks noGrp="1"/>
          </p:cNvSpPr>
          <p:nvPr>
            <p:ph type="body" idx="1"/>
          </p:nvPr>
        </p:nvSpPr>
        <p:spPr/>
        <p:txBody>
          <a:bodyPr/>
          <a:lstStyle/>
          <a:p>
            <a:pPr marL="171450" indent="-171450" algn="just" eaLnBrk="1" hangingPunct="1">
              <a:buFont typeface="Arial" panose="020B0604020202020204" pitchFamily="34" charset="0"/>
              <a:buChar char="•"/>
              <a:defRPr/>
            </a:pPr>
            <a:r>
              <a:rPr lang="en-GB" altLang="en-US" dirty="0" smtClean="0">
                <a:solidFill>
                  <a:srgbClr val="014359"/>
                </a:solidFill>
                <a:latin typeface="Lucida Sans" pitchFamily="34" charset="0"/>
                <a:cs typeface="Arial" charset="0"/>
              </a:rPr>
              <a:t>Drop in careers sessions beginning Oct 15</a:t>
            </a:r>
            <a:r>
              <a:rPr lang="en-GB" altLang="en-US" baseline="30000" dirty="0" smtClean="0">
                <a:solidFill>
                  <a:srgbClr val="014359"/>
                </a:solidFill>
                <a:latin typeface="Lucida Sans" pitchFamily="34" charset="0"/>
                <a:cs typeface="Arial" charset="0"/>
              </a:rPr>
              <a:t>th</a:t>
            </a:r>
            <a:r>
              <a:rPr lang="en-GB" altLang="en-US" baseline="0" dirty="0" smtClean="0">
                <a:solidFill>
                  <a:srgbClr val="014359"/>
                </a:solidFill>
                <a:latin typeface="Lucida Sans" pitchFamily="34" charset="0"/>
                <a:cs typeface="Arial" charset="0"/>
              </a:rPr>
              <a:t> </a:t>
            </a:r>
            <a:r>
              <a:rPr lang="en-GB" altLang="en-US" dirty="0" smtClean="0">
                <a:solidFill>
                  <a:srgbClr val="014359"/>
                </a:solidFill>
                <a:latin typeface="Lucida Sans" pitchFamily="34" charset="0"/>
                <a:cs typeface="Arial" charset="0"/>
              </a:rPr>
              <a:t>and run alternate Thursday’s (10-12 Oct 15, 29. Nov 12, 26, Dec 12) Details on the careers website.</a:t>
            </a:r>
          </a:p>
          <a:p>
            <a:pPr marL="171450" indent="-171450" algn="just" eaLnBrk="1" hangingPunct="1">
              <a:buFont typeface="Arial" panose="020B0604020202020204" pitchFamily="34" charset="0"/>
              <a:buChar char="•"/>
              <a:defRPr/>
            </a:pPr>
            <a:r>
              <a:rPr lang="en-GB" altLang="en-US" dirty="0" smtClean="0">
                <a:solidFill>
                  <a:srgbClr val="014359"/>
                </a:solidFill>
                <a:latin typeface="Lucida Sans" pitchFamily="34" charset="0"/>
                <a:cs typeface="Arial" charset="0"/>
              </a:rPr>
              <a:t>Highfield </a:t>
            </a:r>
            <a:r>
              <a:rPr lang="en-GB" sz="1200" kern="1200" dirty="0" smtClean="0">
                <a:solidFill>
                  <a:schemeClr val="tx1"/>
                </a:solidFill>
                <a:effectLst/>
                <a:latin typeface="+mn-lt"/>
                <a:ea typeface="+mn-ea"/>
                <a:cs typeface="+mn-cs"/>
              </a:rPr>
              <a:t>drop-in service for semester 1 will run: 11am-3pm Monday, Wednesday, Thursday and Friday and 1pm - 3pm &amp; 4pm - 6pm on Tuesdays (can</a:t>
            </a:r>
            <a:r>
              <a:rPr lang="en-GB" sz="1200" kern="1200" baseline="0" dirty="0" smtClean="0">
                <a:solidFill>
                  <a:schemeClr val="tx1"/>
                </a:solidFill>
                <a:effectLst/>
                <a:latin typeface="+mn-lt"/>
                <a:ea typeface="+mn-ea"/>
                <a:cs typeface="+mn-cs"/>
              </a:rPr>
              <a:t> also telephone at these times)</a:t>
            </a:r>
            <a:endParaRPr lang="en-GB" altLang="en-US" dirty="0" smtClean="0">
              <a:solidFill>
                <a:srgbClr val="014359"/>
              </a:solidFill>
              <a:latin typeface="Lucida Sans" pitchFamily="34" charset="0"/>
              <a:cs typeface="Arial" charset="0"/>
            </a:endParaRPr>
          </a:p>
          <a:p>
            <a:pPr marL="171450" indent="-171450" algn="just" eaLnBrk="1" hangingPunct="1">
              <a:buFont typeface="Arial" panose="020B0604020202020204" pitchFamily="34" charset="0"/>
              <a:buChar char="•"/>
              <a:defRPr/>
            </a:pPr>
            <a:r>
              <a:rPr lang="en-GB" altLang="en-US" dirty="0" smtClean="0">
                <a:solidFill>
                  <a:srgbClr val="014359"/>
                </a:solidFill>
                <a:latin typeface="Lucida Sans" pitchFamily="34" charset="0"/>
                <a:cs typeface="Arial" charset="0"/>
              </a:rPr>
              <a:t>Guidance appointments can be booked from drop in</a:t>
            </a:r>
          </a:p>
          <a:p>
            <a:pPr marL="171450" indent="-171450" algn="just" eaLnBrk="1" hangingPunct="1">
              <a:buFont typeface="Arial" panose="020B0604020202020204" pitchFamily="34" charset="0"/>
              <a:buChar char="•"/>
              <a:defRPr/>
            </a:pPr>
            <a:r>
              <a:rPr lang="en-GB" altLang="en-US" dirty="0" smtClean="0">
                <a:solidFill>
                  <a:srgbClr val="014359"/>
                </a:solidFill>
                <a:latin typeface="Lucida Sans" pitchFamily="34" charset="0"/>
                <a:cs typeface="Arial" charset="0"/>
              </a:rPr>
              <a:t>A range of careers workshops held at WSA- check our events calendar.</a:t>
            </a:r>
          </a:p>
          <a:p>
            <a:pPr marL="171450" indent="-171450" algn="just" eaLnBrk="1" hangingPunct="1">
              <a:buFont typeface="Arial" panose="020B0604020202020204" pitchFamily="34" charset="0"/>
              <a:buChar char="•"/>
              <a:defRPr/>
            </a:pPr>
            <a:r>
              <a:rPr lang="en-GB" altLang="en-US" dirty="0" smtClean="0">
                <a:solidFill>
                  <a:srgbClr val="014359"/>
                </a:solidFill>
                <a:latin typeface="Lucida Sans" pitchFamily="34" charset="0"/>
                <a:cs typeface="Arial" charset="0"/>
              </a:rPr>
              <a:t>notice board at the bottom of the stairwell in East Side, outside the Cafe.</a:t>
            </a:r>
          </a:p>
          <a:p>
            <a:pPr marL="171450" indent="-171450" algn="just" eaLnBrk="1" hangingPunct="1">
              <a:buFont typeface="Arial" panose="020B0604020202020204" pitchFamily="34" charset="0"/>
              <a:buChar char="•"/>
              <a:defRPr/>
            </a:pPr>
            <a:endParaRPr lang="en-GB" altLang="en-US" dirty="0" smtClean="0">
              <a:solidFill>
                <a:srgbClr val="014359"/>
              </a:solidFill>
              <a:cs typeface="Arial" charset="0"/>
            </a:endParaRPr>
          </a:p>
          <a:p>
            <a:pPr>
              <a:defRPr/>
            </a:pPr>
            <a:endParaRPr lang="en-GB" dirty="0"/>
          </a:p>
        </p:txBody>
      </p:sp>
      <p:sp>
        <p:nvSpPr>
          <p:cNvPr id="2713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fld id="{2433ACE7-AA88-4A4A-AE95-47530081C0D3}" type="slidenum">
              <a:rPr lang="en-GB" altLang="en-US" sz="1200">
                <a:solidFill>
                  <a:prstClr val="black"/>
                </a:solidFill>
                <a:latin typeface="Arial" charset="0"/>
              </a:rPr>
              <a:pPr/>
              <a:t>4</a:t>
            </a:fld>
            <a:endParaRPr lang="en-GB" altLang="en-US" sz="1200" dirty="0">
              <a:solidFill>
                <a:prstClr val="black"/>
              </a:solidFill>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It’s tempting to think that all you need to do is sit back, get a good degree and then start job hunting towards the end of your final year. Unfortunately, it doesn’t really work like that any more…</a:t>
            </a:r>
            <a:endParaRPr lang="en-GB" dirty="0"/>
          </a:p>
        </p:txBody>
      </p:sp>
      <p:sp>
        <p:nvSpPr>
          <p:cNvPr id="4" name="Slide Number Placeholder 3"/>
          <p:cNvSpPr>
            <a:spLocks noGrp="1"/>
          </p:cNvSpPr>
          <p:nvPr>
            <p:ph type="sldNum" sz="quarter" idx="10"/>
          </p:nvPr>
        </p:nvSpPr>
        <p:spPr/>
        <p:txBody>
          <a:bodyPr/>
          <a:lstStyle/>
          <a:p>
            <a:fld id="{894AA120-0736-4AE8-B50D-A064AF023788}" type="slidenum">
              <a:rPr lang="en-GB" smtClean="0"/>
              <a:t>5</a:t>
            </a:fld>
            <a:endParaRPr lang="en-GB" dirty="0"/>
          </a:p>
        </p:txBody>
      </p:sp>
    </p:spTree>
    <p:extLst>
      <p:ext uri="{BB962C8B-B14F-4D97-AF65-F5344CB8AC3E}">
        <p14:creationId xmlns:p14="http://schemas.microsoft.com/office/powerpoint/2010/main" val="23757765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Slide Image Placeholder 1"/>
          <p:cNvSpPr>
            <a:spLocks noGrp="1" noRot="1" noChangeAspect="1" noTextEdit="1"/>
          </p:cNvSpPr>
          <p:nvPr>
            <p:ph type="sldImg"/>
          </p:nvPr>
        </p:nvSpPr>
        <p:spPr>
          <a:xfrm>
            <a:off x="1143000" y="685800"/>
            <a:ext cx="4572000" cy="3429000"/>
          </a:xfrm>
          <a:ln/>
        </p:spPr>
      </p:sp>
      <p:sp>
        <p:nvSpPr>
          <p:cNvPr id="2560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latin typeface="Arial" charset="0"/>
                <a:ea typeface="ＭＳ Ｐゴシック" pitchFamily="34" charset="-128"/>
              </a:rPr>
              <a:t>Employers are looking for more than a degree now. In addition to your academic abilities, they want to see skills or aptitudes such as problem solving team working, leadership, taking responsibility, time management etc. Regardless of what industry you go on to work in you will need to show that you can do the job, get along with your colleagues, deal with problems, take decisions, perform under pressure</a:t>
            </a:r>
          </a:p>
          <a:p>
            <a:endParaRPr lang="en-GB" altLang="en-US" dirty="0" smtClean="0">
              <a:latin typeface="Arial" charset="0"/>
              <a:ea typeface="ＭＳ Ｐゴシック" pitchFamily="34" charset="-128"/>
            </a:endParaRPr>
          </a:p>
          <a:p>
            <a:r>
              <a:rPr lang="en-GB" altLang="en-US" dirty="0" smtClean="0">
                <a:latin typeface="Arial" charset="0"/>
                <a:ea typeface="ＭＳ Ｐゴシック" pitchFamily="34" charset="-128"/>
              </a:rPr>
              <a:t>The Confederation of British Industry is the UK's premier business lobbying organisation, providing a voice for employers at a national and international level. They speak for companies of every size, including many in the FTSE 100 and FTSE 350, mid-caps, SMEs, micro businesses, private and family owned businesses, start ups, and trade associations ...</a:t>
            </a:r>
          </a:p>
          <a:p>
            <a:r>
              <a:rPr lang="en-GB" altLang="en-US" dirty="0" smtClean="0">
                <a:latin typeface="Arial" charset="0"/>
                <a:ea typeface="ＭＳ Ｐゴシック" pitchFamily="34" charset="-128"/>
              </a:rPr>
              <a:t>...and in every sector, including agriculture, automotive, aerospace and defence, construction, creative and communications, financial services, IT and e-business.</a:t>
            </a:r>
          </a:p>
          <a:p>
            <a:endParaRPr lang="en-GB" altLang="en-US" dirty="0" smtClean="0">
              <a:latin typeface="Arial" charset="0"/>
              <a:ea typeface="ＭＳ Ｐゴシック" pitchFamily="34" charset="-128"/>
            </a:endParaRPr>
          </a:p>
          <a:p>
            <a:r>
              <a:rPr lang="en-GB" altLang="en-US" dirty="0" smtClean="0">
                <a:latin typeface="Arial" charset="0"/>
                <a:ea typeface="ＭＳ Ｐゴシック" pitchFamily="34" charset="-128"/>
              </a:rPr>
              <a:t>They conduct in-depth analysis and reports which provide accurate insights into the labour market, and one of these is the Education and Skills Survey.</a:t>
            </a:r>
          </a:p>
          <a:p>
            <a:endParaRPr lang="en-GB" altLang="en-US" dirty="0" smtClean="0">
              <a:latin typeface="Arial" charset="0"/>
              <a:ea typeface="ＭＳ Ｐゴシック" pitchFamily="34" charset="-128"/>
            </a:endParaRPr>
          </a:p>
          <a:p>
            <a:r>
              <a:rPr lang="en-GB" altLang="en-US" dirty="0" smtClean="0">
                <a:latin typeface="Arial" charset="0"/>
                <a:ea typeface="ＭＳ Ｐゴシック" pitchFamily="34" charset="-128"/>
              </a:rPr>
              <a:t>Year after the year, the key message from employers is the need for skills “aptitudes” in addition to academic knowledge. </a:t>
            </a:r>
          </a:p>
          <a:p>
            <a:endParaRPr lang="en-GB" altLang="en-US" dirty="0" smtClean="0">
              <a:latin typeface="Arial" charset="0"/>
              <a:ea typeface="ＭＳ Ｐゴシック" pitchFamily="34" charset="-128"/>
            </a:endParaRPr>
          </a:p>
        </p:txBody>
      </p:sp>
      <p:sp>
        <p:nvSpPr>
          <p:cNvPr id="2560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spcAft>
                <a:spcPct val="0"/>
              </a:spcAft>
              <a:defRPr sz="1200">
                <a:solidFill>
                  <a:schemeClr val="tx1"/>
                </a:solidFill>
                <a:latin typeface="Arial" charset="0"/>
                <a:ea typeface="ＭＳ Ｐゴシック" pitchFamily="34" charset="-128"/>
              </a:defRPr>
            </a:lvl1pPr>
            <a:lvl2pPr marL="742950" indent="-285750" eaLnBrk="0" hangingPunct="0">
              <a:spcBef>
                <a:spcPct val="30000"/>
              </a:spcBef>
              <a:spcAft>
                <a:spcPct val="0"/>
              </a:spcAft>
              <a:defRPr sz="1200">
                <a:solidFill>
                  <a:schemeClr val="tx1"/>
                </a:solidFill>
                <a:latin typeface="Arial" charset="0"/>
                <a:ea typeface="ＭＳ Ｐゴシック" pitchFamily="34" charset="-128"/>
              </a:defRPr>
            </a:lvl2pPr>
            <a:lvl3pPr marL="1143000" indent="-228600" eaLnBrk="0" hangingPunct="0">
              <a:spcBef>
                <a:spcPct val="30000"/>
              </a:spcBef>
              <a:spcAft>
                <a:spcPct val="0"/>
              </a:spcAft>
              <a:defRPr sz="1200">
                <a:solidFill>
                  <a:schemeClr val="tx1"/>
                </a:solidFill>
                <a:latin typeface="Arial" charset="0"/>
                <a:ea typeface="ＭＳ Ｐゴシック" pitchFamily="34" charset="-128"/>
              </a:defRPr>
            </a:lvl3pPr>
            <a:lvl4pPr marL="1600200" indent="-228600" eaLnBrk="0" hangingPunct="0">
              <a:spcBef>
                <a:spcPct val="30000"/>
              </a:spcBef>
              <a:spcAft>
                <a:spcPct val="0"/>
              </a:spcAft>
              <a:defRPr sz="1200">
                <a:solidFill>
                  <a:schemeClr val="tx1"/>
                </a:solidFill>
                <a:latin typeface="Arial" charset="0"/>
                <a:ea typeface="ＭＳ Ｐゴシック" pitchFamily="34" charset="-128"/>
              </a:defRPr>
            </a:lvl4pPr>
            <a:lvl5pPr marL="2057400" indent="-228600" eaLnBrk="0" hangingPunct="0">
              <a:spcBef>
                <a:spcPct val="30000"/>
              </a:spcBef>
              <a:spcAft>
                <a:spcPct val="0"/>
              </a:spcAft>
              <a:defRPr sz="1200">
                <a:solidFill>
                  <a:schemeClr val="tx1"/>
                </a:solidFill>
                <a:latin typeface="Arial"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pPr>
            <a:fld id="{14FDBD4B-D7E7-4AEE-9339-315D984659CA}" type="slidenum">
              <a:rPr lang="en-GB" altLang="en-US">
                <a:solidFill>
                  <a:prstClr val="black"/>
                </a:solidFill>
              </a:rPr>
              <a:pPr>
                <a:spcBef>
                  <a:spcPct val="0"/>
                </a:spcBef>
              </a:pPr>
              <a:t>6</a:t>
            </a:fld>
            <a:endParaRPr lang="en-GB" altLang="en-US" dirty="0">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Slide Image Placeholder 1"/>
          <p:cNvSpPr>
            <a:spLocks noGrp="1" noRot="1" noChangeAspect="1" noTextEdit="1"/>
          </p:cNvSpPr>
          <p:nvPr>
            <p:ph type="sldImg"/>
          </p:nvPr>
        </p:nvSpPr>
        <p:spPr>
          <a:xfrm>
            <a:off x="1143000" y="685800"/>
            <a:ext cx="4572000" cy="3429000"/>
          </a:xfrm>
          <a:ln/>
        </p:spPr>
      </p:sp>
      <p:sp>
        <p:nvSpPr>
          <p:cNvPr id="2549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pPr>
            <a:endParaRPr lang="en-GB" altLang="en-US" dirty="0" smtClean="0">
              <a:latin typeface="Arial" charset="0"/>
              <a:ea typeface="ＭＳ Ｐゴシック" pitchFamily="34" charset="-128"/>
            </a:endParaRPr>
          </a:p>
          <a:p>
            <a:pPr marL="171450" indent="-171450">
              <a:buFontTx/>
              <a:buChar char="•"/>
            </a:pPr>
            <a:r>
              <a:rPr lang="en-GB" altLang="en-US" dirty="0" smtClean="0">
                <a:latin typeface="Arial" charset="0"/>
                <a:ea typeface="ＭＳ Ｐゴシック" pitchFamily="34" charset="-128"/>
              </a:rPr>
              <a:t>60% of students responded for WSA</a:t>
            </a:r>
          </a:p>
          <a:p>
            <a:pPr marL="171450" indent="-171450">
              <a:buFontTx/>
              <a:buChar char="•"/>
            </a:pPr>
            <a:r>
              <a:rPr lang="en-GB" altLang="en-US" dirty="0" smtClean="0">
                <a:latin typeface="Arial" charset="0"/>
                <a:ea typeface="ＭＳ Ｐゴシック" pitchFamily="34" charset="-128"/>
              </a:rPr>
              <a:t>Let’s have a look at employment outcomes from last year. These have been drawn from the results of the DLHE survey – an annual survey which asks graduates what they are doing </a:t>
            </a:r>
            <a:r>
              <a:rPr lang="en-GB" altLang="en-US" b="1" dirty="0" smtClean="0">
                <a:latin typeface="Arial" charset="0"/>
                <a:ea typeface="ＭＳ Ｐゴシック" pitchFamily="34" charset="-128"/>
              </a:rPr>
              <a:t>6 months after graduation</a:t>
            </a:r>
            <a:r>
              <a:rPr lang="en-GB" altLang="en-US" dirty="0" smtClean="0">
                <a:latin typeface="Arial" charset="0"/>
                <a:ea typeface="ＭＳ Ｐゴシック" pitchFamily="34" charset="-128"/>
              </a:rPr>
              <a:t>. (The figures don’t add up completely, as we sometimes can’t reach all graduates. )</a:t>
            </a:r>
          </a:p>
          <a:p>
            <a:pPr marL="171450" indent="-171450">
              <a:buFontTx/>
              <a:buChar char="•"/>
            </a:pPr>
            <a:r>
              <a:rPr lang="en-GB" altLang="en-US" dirty="0" smtClean="0">
                <a:latin typeface="Arial" charset="0"/>
                <a:ea typeface="ＭＳ Ｐゴシック" pitchFamily="34" charset="-128"/>
              </a:rPr>
              <a:t>The unemployment rates aren’t bad overall, but we do know from the survey results that some graduates find “better “ jobs, or jobs that they really want more easily than others. Some graduates also find jobs more quickly than others.</a:t>
            </a:r>
          </a:p>
          <a:p>
            <a:pPr marL="171450" indent="-171450">
              <a:buFontTx/>
              <a:buChar char="•"/>
            </a:pPr>
            <a:r>
              <a:rPr lang="en-GB" altLang="en-US" dirty="0" smtClean="0">
                <a:latin typeface="Arial" charset="0"/>
                <a:ea typeface="ＭＳ Ｐゴシック" pitchFamily="34" charset="-128"/>
              </a:rPr>
              <a:t>One of the key things we will be emphasising throughout your time at university is the importance of building skills and experiences to help you stand out from the pool of graduates that you will be competing against.   </a:t>
            </a:r>
          </a:p>
          <a:p>
            <a:pPr marL="171450" indent="-171450">
              <a:buFontTx/>
              <a:buChar char="•"/>
            </a:pPr>
            <a:endParaRPr lang="en-GB" altLang="en-US" dirty="0" smtClean="0">
              <a:latin typeface="Arial" charset="0"/>
              <a:ea typeface="ＭＳ Ｐゴシック" pitchFamily="34" charset="-128"/>
            </a:endParaRPr>
          </a:p>
        </p:txBody>
      </p:sp>
      <p:sp>
        <p:nvSpPr>
          <p:cNvPr id="2549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spcAft>
                <a:spcPct val="0"/>
              </a:spcAft>
              <a:defRPr sz="1200">
                <a:solidFill>
                  <a:schemeClr val="tx1"/>
                </a:solidFill>
                <a:latin typeface="Arial" charset="0"/>
                <a:ea typeface="ＭＳ Ｐゴシック" pitchFamily="34" charset="-128"/>
              </a:defRPr>
            </a:lvl1pPr>
            <a:lvl2pPr marL="742950" indent="-285750" eaLnBrk="0" hangingPunct="0">
              <a:spcBef>
                <a:spcPct val="30000"/>
              </a:spcBef>
              <a:spcAft>
                <a:spcPct val="0"/>
              </a:spcAft>
              <a:defRPr sz="1200">
                <a:solidFill>
                  <a:schemeClr val="tx1"/>
                </a:solidFill>
                <a:latin typeface="Arial" charset="0"/>
                <a:ea typeface="ＭＳ Ｐゴシック" pitchFamily="34" charset="-128"/>
              </a:defRPr>
            </a:lvl2pPr>
            <a:lvl3pPr marL="1143000" indent="-228600" eaLnBrk="0" hangingPunct="0">
              <a:spcBef>
                <a:spcPct val="30000"/>
              </a:spcBef>
              <a:spcAft>
                <a:spcPct val="0"/>
              </a:spcAft>
              <a:defRPr sz="1200">
                <a:solidFill>
                  <a:schemeClr val="tx1"/>
                </a:solidFill>
                <a:latin typeface="Arial" charset="0"/>
                <a:ea typeface="ＭＳ Ｐゴシック" pitchFamily="34" charset="-128"/>
              </a:defRPr>
            </a:lvl3pPr>
            <a:lvl4pPr marL="1600200" indent="-228600" eaLnBrk="0" hangingPunct="0">
              <a:spcBef>
                <a:spcPct val="30000"/>
              </a:spcBef>
              <a:spcAft>
                <a:spcPct val="0"/>
              </a:spcAft>
              <a:defRPr sz="1200">
                <a:solidFill>
                  <a:schemeClr val="tx1"/>
                </a:solidFill>
                <a:latin typeface="Arial" charset="0"/>
                <a:ea typeface="ＭＳ Ｐゴシック" pitchFamily="34" charset="-128"/>
              </a:defRPr>
            </a:lvl4pPr>
            <a:lvl5pPr marL="2057400" indent="-228600" eaLnBrk="0" hangingPunct="0">
              <a:spcBef>
                <a:spcPct val="30000"/>
              </a:spcBef>
              <a:spcAft>
                <a:spcPct val="0"/>
              </a:spcAft>
              <a:defRPr sz="1200">
                <a:solidFill>
                  <a:schemeClr val="tx1"/>
                </a:solidFill>
                <a:latin typeface="Arial"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pPr>
            <a:fld id="{AD00E7BE-C59A-46DB-AFCB-7B7FCD926CE8}" type="slidenum">
              <a:rPr lang="en-GB" altLang="en-US">
                <a:solidFill>
                  <a:prstClr val="black"/>
                </a:solidFill>
              </a:rPr>
              <a:pPr>
                <a:spcBef>
                  <a:spcPct val="0"/>
                </a:spcBef>
              </a:pPr>
              <a:t>7</a:t>
            </a:fld>
            <a:endParaRPr lang="en-GB" altLang="en-US" dirty="0">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Slide Image Placeholder 1"/>
          <p:cNvSpPr>
            <a:spLocks noGrp="1" noRot="1" noChangeAspect="1" noTextEdit="1"/>
          </p:cNvSpPr>
          <p:nvPr>
            <p:ph type="sldImg"/>
          </p:nvPr>
        </p:nvSpPr>
        <p:spPr>
          <a:xfrm>
            <a:off x="1143000" y="685800"/>
            <a:ext cx="4572000" cy="3429000"/>
          </a:xfrm>
          <a:ln/>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Ucas university admissions service says 409,000 students have confirmed their places at university for 2015 which means that almost the same number will graduate in 2019…</a:t>
            </a:r>
          </a:p>
          <a:p>
            <a:pPr>
              <a:buFont typeface="Arial" panose="020B0604020202020204" pitchFamily="34" charset="0"/>
              <a:buNone/>
              <a:defRPr/>
            </a:pPr>
            <a:r>
              <a:rPr lang="en-GB" altLang="en-US" sz="1000" dirty="0" smtClean="0">
                <a:latin typeface="Arial" charset="0"/>
                <a:ea typeface="ＭＳ Ｐゴシック" pitchFamily="34" charset="-128"/>
              </a:rPr>
              <a:t>The message that we would like you to take from  today is to think about what you can do to help you stand out when you graduate . Make the most of the opportunities on offer as the years will pass quickly and </a:t>
            </a:r>
            <a:r>
              <a:rPr lang="en-GB" altLang="en-US" sz="1400" dirty="0" smtClean="0">
                <a:latin typeface="Arial" charset="0"/>
                <a:ea typeface="ＭＳ Ｐゴシック" pitchFamily="34" charset="-128"/>
              </a:rPr>
              <a:t>soon you’ll be graduating and entering the world of work. </a:t>
            </a:r>
            <a:endParaRPr lang="en-GB" sz="1000" dirty="0"/>
          </a:p>
        </p:txBody>
      </p:sp>
      <p:sp>
        <p:nvSpPr>
          <p:cNvPr id="2539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spcAft>
                <a:spcPct val="0"/>
              </a:spcAft>
              <a:defRPr sz="1200">
                <a:solidFill>
                  <a:schemeClr val="tx1"/>
                </a:solidFill>
                <a:latin typeface="Arial" charset="0"/>
                <a:ea typeface="ＭＳ Ｐゴシック" pitchFamily="34" charset="-128"/>
              </a:defRPr>
            </a:lvl1pPr>
            <a:lvl2pPr marL="742950" indent="-285750" eaLnBrk="0" hangingPunct="0">
              <a:spcBef>
                <a:spcPct val="30000"/>
              </a:spcBef>
              <a:spcAft>
                <a:spcPct val="0"/>
              </a:spcAft>
              <a:defRPr sz="1200">
                <a:solidFill>
                  <a:schemeClr val="tx1"/>
                </a:solidFill>
                <a:latin typeface="Arial" charset="0"/>
                <a:ea typeface="ＭＳ Ｐゴシック" pitchFamily="34" charset="-128"/>
              </a:defRPr>
            </a:lvl2pPr>
            <a:lvl3pPr marL="1143000" indent="-228600" eaLnBrk="0" hangingPunct="0">
              <a:spcBef>
                <a:spcPct val="30000"/>
              </a:spcBef>
              <a:spcAft>
                <a:spcPct val="0"/>
              </a:spcAft>
              <a:defRPr sz="1200">
                <a:solidFill>
                  <a:schemeClr val="tx1"/>
                </a:solidFill>
                <a:latin typeface="Arial" charset="0"/>
                <a:ea typeface="ＭＳ Ｐゴシック" pitchFamily="34" charset="-128"/>
              </a:defRPr>
            </a:lvl3pPr>
            <a:lvl4pPr marL="1600200" indent="-228600" eaLnBrk="0" hangingPunct="0">
              <a:spcBef>
                <a:spcPct val="30000"/>
              </a:spcBef>
              <a:spcAft>
                <a:spcPct val="0"/>
              </a:spcAft>
              <a:defRPr sz="1200">
                <a:solidFill>
                  <a:schemeClr val="tx1"/>
                </a:solidFill>
                <a:latin typeface="Arial" charset="0"/>
                <a:ea typeface="ＭＳ Ｐゴシック" pitchFamily="34" charset="-128"/>
              </a:defRPr>
            </a:lvl4pPr>
            <a:lvl5pPr marL="2057400" indent="-228600" eaLnBrk="0" hangingPunct="0">
              <a:spcBef>
                <a:spcPct val="30000"/>
              </a:spcBef>
              <a:spcAft>
                <a:spcPct val="0"/>
              </a:spcAft>
              <a:defRPr sz="1200">
                <a:solidFill>
                  <a:schemeClr val="tx1"/>
                </a:solidFill>
                <a:latin typeface="Arial"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pPr>
            <a:fld id="{E7466576-8150-4BA1-8813-8CE2D1589E3A}" type="slidenum">
              <a:rPr lang="en-GB" altLang="en-US">
                <a:solidFill>
                  <a:prstClr val="black"/>
                </a:solidFill>
              </a:rPr>
              <a:pPr>
                <a:spcBef>
                  <a:spcPct val="0"/>
                </a:spcBef>
              </a:pPr>
              <a:t>8</a:t>
            </a:fld>
            <a:endParaRPr lang="en-GB" altLang="en-US" dirty="0">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Grp="1" noRot="1" noChangeAspect="1" noChangeArrowheads="1" noTextEdit="1"/>
          </p:cNvSpPr>
          <p:nvPr>
            <p:ph type="sldImg"/>
          </p:nvPr>
        </p:nvSpPr>
        <p:spPr>
          <a:xfrm>
            <a:off x="1143000" y="685800"/>
            <a:ext cx="4573588" cy="3429000"/>
          </a:xfrm>
          <a:ln/>
        </p:spPr>
      </p:sp>
      <p:sp>
        <p:nvSpPr>
          <p:cNvPr id="274435" name="Rectangle 3"/>
          <p:cNvSpPr>
            <a:spLocks noGrp="1" noChangeArrowheads="1"/>
          </p:cNvSpPr>
          <p:nvPr>
            <p:ph type="body" idx="1"/>
          </p:nvPr>
        </p:nvSpPr>
        <p:spPr>
          <a:xfrm>
            <a:off x="305904" y="4344607"/>
            <a:ext cx="6028377" cy="453909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latin typeface="Arial" charset="0"/>
                <a:ea typeface="ＭＳ Ｐゴシック" pitchFamily="34" charset="-128"/>
              </a:rPr>
              <a:t>Career Planning- if you are not sure what you want to do, or where you would like to send up, why not consider attending one of our  First Steps workshops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xfrm>
            <a:off x="1143000" y="685800"/>
            <a:ext cx="4572000" cy="3429000"/>
          </a:xfrm>
          <a:ln/>
        </p:spPr>
      </p:sp>
      <p:sp>
        <p:nvSpPr>
          <p:cNvPr id="23555" name="Notes Placeholder 2"/>
          <p:cNvSpPr>
            <a:spLocks noGrp="1"/>
          </p:cNvSpPr>
          <p:nvPr>
            <p:ph type="body" idx="1"/>
          </p:nvPr>
        </p:nvSpPr>
        <p:spPr>
          <a:noFill/>
        </p:spPr>
        <p:txBody>
          <a:bodyPr/>
          <a:lstStyle/>
          <a:p>
            <a:r>
              <a:rPr lang="en-US" altLang="en-US" sz="1400" dirty="0" smtClean="0">
                <a:latin typeface="Georgia" pitchFamily="18" charset="0"/>
              </a:rPr>
              <a:t>Student portal: </a:t>
            </a:r>
            <a:r>
              <a:rPr lang="en-US" altLang="en-US" i="1" dirty="0" smtClean="0">
                <a:latin typeface="Georgia" pitchFamily="18" charset="0"/>
                <a:hlinkClick r:id="rId3"/>
              </a:rPr>
              <a:t>www.southampton.ac.uk/careers/studentportal</a:t>
            </a:r>
            <a:r>
              <a:rPr lang="en-US" altLang="en-US" i="1" dirty="0" smtClean="0">
                <a:latin typeface="Georgia" pitchFamily="18" charset="0"/>
              </a:rPr>
              <a:t> </a:t>
            </a:r>
            <a:endParaRPr lang="en-US" altLang="en-US" b="1" i="1" dirty="0" smtClean="0">
              <a:latin typeface="Georgia" pitchFamily="18" charset="0"/>
            </a:endParaRPr>
          </a:p>
          <a:p>
            <a:r>
              <a:rPr lang="en-GB" altLang="en-US" dirty="0" smtClean="0"/>
              <a:t>Where you can access the full resources.</a:t>
            </a:r>
          </a:p>
        </p:txBody>
      </p:sp>
      <p:sp>
        <p:nvSpPr>
          <p:cNvPr id="23556" name="Slide Number Placeholder 3"/>
          <p:cNvSpPr>
            <a:spLocks noGrp="1"/>
          </p:cNvSpPr>
          <p:nvPr>
            <p:ph type="sldNum" sz="quarter" idx="5"/>
          </p:nvPr>
        </p:nvSpPr>
        <p:spPr>
          <a:noFill/>
        </p:spPr>
        <p:txBody>
          <a:bodyPr/>
          <a:lstStyle>
            <a:lvl1pPr>
              <a:defRPr sz="1200">
                <a:solidFill>
                  <a:schemeClr val="tx1"/>
                </a:solidFill>
                <a:latin typeface="Lucida Sans" pitchFamily="34" charset="0"/>
                <a:ea typeface="ＭＳ Ｐゴシック" pitchFamily="34" charset="-128"/>
              </a:defRPr>
            </a:lvl1pPr>
            <a:lvl2pPr marL="742950" indent="-285750">
              <a:defRPr sz="1200">
                <a:solidFill>
                  <a:schemeClr val="tx1"/>
                </a:solidFill>
                <a:latin typeface="Lucida Sans" pitchFamily="34" charset="0"/>
                <a:ea typeface="ＭＳ Ｐゴシック" pitchFamily="34" charset="-128"/>
              </a:defRPr>
            </a:lvl2pPr>
            <a:lvl3pPr marL="1143000" indent="-228600">
              <a:defRPr sz="1200">
                <a:solidFill>
                  <a:schemeClr val="tx1"/>
                </a:solidFill>
                <a:latin typeface="Lucida Sans" pitchFamily="34" charset="0"/>
                <a:ea typeface="ＭＳ Ｐゴシック" pitchFamily="34" charset="-128"/>
              </a:defRPr>
            </a:lvl3pPr>
            <a:lvl4pPr marL="1600200" indent="-228600">
              <a:defRPr sz="1200">
                <a:solidFill>
                  <a:schemeClr val="tx1"/>
                </a:solidFill>
                <a:latin typeface="Lucida Sans" pitchFamily="34" charset="0"/>
                <a:ea typeface="ＭＳ Ｐゴシック" pitchFamily="34" charset="-128"/>
              </a:defRPr>
            </a:lvl4pPr>
            <a:lvl5pPr marL="2057400" indent="-228600">
              <a:defRPr sz="1200">
                <a:solidFill>
                  <a:schemeClr val="tx1"/>
                </a:solidFill>
                <a:latin typeface="Lucida Sans" pitchFamily="34" charset="0"/>
                <a:ea typeface="ＭＳ Ｐゴシック" pitchFamily="34" charset="-128"/>
              </a:defRPr>
            </a:lvl5pPr>
            <a:lvl6pPr marL="25146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6pPr>
            <a:lvl7pPr marL="29718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7pPr>
            <a:lvl8pPr marL="34290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8pPr>
            <a:lvl9pPr marL="38862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9pPr>
          </a:lstStyle>
          <a:p>
            <a:fld id="{CE185D34-D77E-4C0C-85CA-E77EE6007C43}" type="slidenum">
              <a:rPr lang="en-GB" altLang="en-US">
                <a:solidFill>
                  <a:prstClr val="black"/>
                </a:solidFill>
                <a:latin typeface="Arial" charset="0"/>
              </a:rPr>
              <a:pPr/>
              <a:t>10</a:t>
            </a:fld>
            <a:endParaRPr lang="en-GB" altLang="en-US" dirty="0">
              <a:solidFill>
                <a:prstClr val="black"/>
              </a:solidFill>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Grp="1" noRot="1" noChangeAspect="1" noChangeArrowheads="1" noTextEdit="1"/>
          </p:cNvSpPr>
          <p:nvPr>
            <p:ph type="sldImg"/>
          </p:nvPr>
        </p:nvSpPr>
        <p:spPr>
          <a:xfrm>
            <a:off x="1143000" y="685800"/>
            <a:ext cx="4573588" cy="3429000"/>
          </a:xfrm>
          <a:ln/>
        </p:spPr>
      </p:sp>
      <p:sp>
        <p:nvSpPr>
          <p:cNvPr id="217091" name="Rectangle 3"/>
          <p:cNvSpPr>
            <a:spLocks noGrp="1" noChangeArrowheads="1"/>
          </p:cNvSpPr>
          <p:nvPr>
            <p:ph type="body" idx="1"/>
          </p:nvPr>
        </p:nvSpPr>
        <p:spPr>
          <a:xfrm>
            <a:off x="305904" y="4344607"/>
            <a:ext cx="6028377" cy="4539097"/>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GB" altLang="en-US" sz="800" dirty="0" smtClean="0"/>
              <a:t>Our university wide service includes the Careers Drop-In which provides an opportunity for you to have a short initial conversation with a careers adviser to assess how we can best meet your present needs. No appointment is necessary, just check the website for service times.</a:t>
            </a:r>
          </a:p>
          <a:p>
            <a:pPr>
              <a:defRPr/>
            </a:pPr>
            <a:endParaRPr lang="en-GB" altLang="en-US" sz="800" dirty="0" smtClean="0"/>
          </a:p>
          <a:p>
            <a:pPr marL="171450" indent="-171450" algn="just" eaLnBrk="1" hangingPunct="1">
              <a:buFont typeface="Arial" panose="020B0604020202020204" pitchFamily="34" charset="0"/>
              <a:buChar char="•"/>
              <a:defRPr/>
            </a:pPr>
            <a:r>
              <a:rPr lang="en-GB" altLang="en-US" sz="800" dirty="0" smtClean="0">
                <a:solidFill>
                  <a:srgbClr val="014359"/>
                </a:solidFill>
                <a:latin typeface="Lucida Sans" pitchFamily="34" charset="0"/>
                <a:cs typeface="Arial" charset="0"/>
              </a:rPr>
              <a:t>Drop in careers sessions beginning Oct 1 and running alternate Thursday’s (10-12 Oct 1, 15, 29. Nov 12, 26, Dec 12) Details on the careers website.</a:t>
            </a:r>
          </a:p>
          <a:p>
            <a:pPr marL="171450" indent="-171450" algn="just" eaLnBrk="1" hangingPunct="1">
              <a:buFont typeface="Arial" panose="020B0604020202020204" pitchFamily="34" charset="0"/>
              <a:buChar char="•"/>
              <a:defRPr/>
            </a:pPr>
            <a:r>
              <a:rPr lang="en-GB" altLang="en-US" sz="800" dirty="0" smtClean="0">
                <a:solidFill>
                  <a:srgbClr val="014359"/>
                </a:solidFill>
                <a:latin typeface="Lucida Sans" pitchFamily="34" charset="0"/>
                <a:cs typeface="Arial" charset="0"/>
              </a:rPr>
              <a:t>Guidance appointments can be booked from drop in</a:t>
            </a:r>
          </a:p>
          <a:p>
            <a:pPr marL="171450" indent="-171450" algn="just" eaLnBrk="1" hangingPunct="1">
              <a:buFont typeface="Arial" panose="020B0604020202020204" pitchFamily="34" charset="0"/>
              <a:buChar char="•"/>
              <a:defRPr/>
            </a:pPr>
            <a:r>
              <a:rPr lang="en-GB" altLang="en-US" sz="800" dirty="0" smtClean="0">
                <a:solidFill>
                  <a:srgbClr val="014359"/>
                </a:solidFill>
                <a:latin typeface="Lucida Sans" pitchFamily="34" charset="0"/>
                <a:cs typeface="Arial" charset="0"/>
              </a:rPr>
              <a:t>A range of careers workshops held at WSA- check our events calendar.</a:t>
            </a:r>
          </a:p>
          <a:p>
            <a:pPr marL="171450" indent="-171450" algn="just" eaLnBrk="1" hangingPunct="1">
              <a:buFont typeface="Arial" panose="020B0604020202020204" pitchFamily="34" charset="0"/>
              <a:buChar char="•"/>
              <a:defRPr/>
            </a:pPr>
            <a:r>
              <a:rPr lang="en-GB" altLang="en-US" sz="800" dirty="0" smtClean="0">
                <a:solidFill>
                  <a:srgbClr val="014359"/>
                </a:solidFill>
                <a:latin typeface="Lucida Sans" pitchFamily="34" charset="0"/>
                <a:cs typeface="Arial" charset="0"/>
              </a:rPr>
              <a:t>notice board at the bottom of the stairwell in East Side, outside the Cafe.</a:t>
            </a:r>
          </a:p>
          <a:p>
            <a:pPr marL="171450" indent="-171450" algn="just" eaLnBrk="1" hangingPunct="1">
              <a:buFont typeface="Arial" panose="020B0604020202020204" pitchFamily="34" charset="0"/>
              <a:buChar char="•"/>
              <a:defRPr/>
            </a:pPr>
            <a:endParaRPr lang="en-GB" altLang="en-US" sz="800" dirty="0" smtClean="0">
              <a:solidFill>
                <a:srgbClr val="014359"/>
              </a:solidFill>
              <a:cs typeface="Arial" charset="0"/>
            </a:endParaRPr>
          </a:p>
          <a:p>
            <a:pPr>
              <a:defRPr/>
            </a:pPr>
            <a:endParaRPr lang="en-GB" altLang="en-US" sz="800"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87B5DB-DC69-4037-994B-3423172ABAAB}" type="slidenum">
              <a:rPr lang="en-GB" smtClean="0">
                <a:solidFill>
                  <a:prstClr val="black"/>
                </a:solidFill>
              </a:rPr>
              <a:pPr/>
              <a:t>14</a:t>
            </a:fld>
            <a:endParaRPr lang="en-GB" dirty="0">
              <a:solidFill>
                <a:prstClr val="black"/>
              </a:solidFill>
            </a:endParaRPr>
          </a:p>
        </p:txBody>
      </p:sp>
    </p:spTree>
    <p:extLst>
      <p:ext uri="{BB962C8B-B14F-4D97-AF65-F5344CB8AC3E}">
        <p14:creationId xmlns:p14="http://schemas.microsoft.com/office/powerpoint/2010/main" val="3290447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spcAft>
                <a:spcPct val="0"/>
              </a:spcAft>
              <a:defRPr sz="1200">
                <a:solidFill>
                  <a:schemeClr val="tx1"/>
                </a:solidFill>
                <a:latin typeface="Arial" charset="0"/>
                <a:ea typeface="ＭＳ Ｐゴシック" pitchFamily="34" charset="-128"/>
              </a:defRPr>
            </a:lvl1pPr>
            <a:lvl2pPr marL="742950" indent="-285750" eaLnBrk="0" hangingPunct="0">
              <a:spcBef>
                <a:spcPct val="30000"/>
              </a:spcBef>
              <a:spcAft>
                <a:spcPct val="0"/>
              </a:spcAft>
              <a:defRPr sz="1200">
                <a:solidFill>
                  <a:schemeClr val="tx1"/>
                </a:solidFill>
                <a:latin typeface="Arial" charset="0"/>
                <a:ea typeface="ＭＳ Ｐゴシック" pitchFamily="34" charset="-128"/>
              </a:defRPr>
            </a:lvl2pPr>
            <a:lvl3pPr marL="1143000" indent="-228600" eaLnBrk="0" hangingPunct="0">
              <a:spcBef>
                <a:spcPct val="30000"/>
              </a:spcBef>
              <a:spcAft>
                <a:spcPct val="0"/>
              </a:spcAft>
              <a:defRPr sz="1200">
                <a:solidFill>
                  <a:schemeClr val="tx1"/>
                </a:solidFill>
                <a:latin typeface="Arial" charset="0"/>
                <a:ea typeface="ＭＳ Ｐゴシック" pitchFamily="34" charset="-128"/>
              </a:defRPr>
            </a:lvl3pPr>
            <a:lvl4pPr marL="1600200" indent="-228600" eaLnBrk="0" hangingPunct="0">
              <a:spcBef>
                <a:spcPct val="30000"/>
              </a:spcBef>
              <a:spcAft>
                <a:spcPct val="0"/>
              </a:spcAft>
              <a:defRPr sz="1200">
                <a:solidFill>
                  <a:schemeClr val="tx1"/>
                </a:solidFill>
                <a:latin typeface="Arial" charset="0"/>
                <a:ea typeface="ＭＳ Ｐゴシック" pitchFamily="34" charset="-128"/>
              </a:defRPr>
            </a:lvl4pPr>
            <a:lvl5pPr marL="2057400" indent="-228600" eaLnBrk="0" hangingPunct="0">
              <a:spcBef>
                <a:spcPct val="30000"/>
              </a:spcBef>
              <a:spcAft>
                <a:spcPct val="0"/>
              </a:spcAft>
              <a:defRPr sz="1200">
                <a:solidFill>
                  <a:schemeClr val="tx1"/>
                </a:solidFill>
                <a:latin typeface="Arial"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pPr>
            <a:fld id="{E46359C5-7C1B-4048-904B-F37416F67913}" type="slidenum">
              <a:rPr lang="en-GB" altLang="en-US">
                <a:solidFill>
                  <a:srgbClr val="000000"/>
                </a:solidFill>
              </a:rPr>
              <a:pPr>
                <a:spcBef>
                  <a:spcPct val="0"/>
                </a:spcBef>
              </a:pPr>
              <a:t>15</a:t>
            </a:fld>
            <a:endParaRPr lang="en-GB" altLang="en-US" dirty="0">
              <a:solidFill>
                <a:srgbClr val="000000"/>
              </a:solidFill>
            </a:endParaRPr>
          </a:p>
        </p:txBody>
      </p:sp>
      <p:sp>
        <p:nvSpPr>
          <p:cNvPr id="58371" name="Rectangle 2"/>
          <p:cNvSpPr>
            <a:spLocks noGrp="1" noRot="1" noChangeAspect="1" noChangeArrowheads="1" noTextEdit="1"/>
          </p:cNvSpPr>
          <p:nvPr>
            <p:ph type="sldImg"/>
          </p:nvPr>
        </p:nvSpPr>
        <p:spPr>
          <a:xfrm>
            <a:off x="1143000" y="685800"/>
            <a:ext cx="4572000" cy="3429000"/>
          </a:xfrm>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000" dirty="0" smtClean="0">
                <a:latin typeface="Arial" charset="0"/>
                <a:ea typeface="ＭＳ Ｐゴシック" pitchFamily="34" charset="-128"/>
              </a:rPr>
              <a:t>How to contact us and where to find further information</a:t>
            </a:r>
          </a:p>
          <a:p>
            <a:pPr eaLnBrk="1" hangingPunct="1"/>
            <a:endParaRPr lang="en-GB" altLang="en-US" sz="1000" dirty="0" smtClean="0">
              <a:latin typeface="Arial" charset="0"/>
              <a:ea typeface="ＭＳ Ｐゴシック"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0.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1.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90488" y="3200400"/>
            <a:ext cx="9234488" cy="3657600"/>
          </a:xfrm>
          <a:prstGeom prst="rect">
            <a:avLst/>
          </a:prstGeom>
          <a:gradFill rotWithShape="0">
            <a:gsLst>
              <a:gs pos="0">
                <a:srgbClr val="007275"/>
              </a:gs>
              <a:gs pos="100000">
                <a:srgbClr val="008CAC"/>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1200" dirty="0" smtClean="0">
              <a:solidFill>
                <a:srgbClr val="323D43"/>
              </a:solidFill>
              <a:latin typeface="Lucida Sans" pitchFamily="34" charset="0"/>
            </a:endParaRPr>
          </a:p>
        </p:txBody>
      </p:sp>
      <p:sp>
        <p:nvSpPr>
          <p:cNvPr id="5" name="Rectangle 1032"/>
          <p:cNvSpPr>
            <a:spLocks noChangeArrowheads="1"/>
          </p:cNvSpPr>
          <p:nvPr/>
        </p:nvSpPr>
        <p:spPr bwMode="auto">
          <a:xfrm>
            <a:off x="-90488" y="0"/>
            <a:ext cx="9234488" cy="3276600"/>
          </a:xfrm>
          <a:prstGeom prst="rect">
            <a:avLst/>
          </a:prstGeom>
          <a:solidFill>
            <a:srgbClr val="00727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2400" dirty="0" smtClean="0">
              <a:solidFill>
                <a:srgbClr val="323D43"/>
              </a:solidFill>
              <a:latin typeface="Arial"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925" y="381000"/>
            <a:ext cx="213995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 name="Rectangle 1026"/>
          <p:cNvSpPr>
            <a:spLocks noGrp="1" noChangeArrowheads="1"/>
          </p:cNvSpPr>
          <p:nvPr>
            <p:ph type="ctrTitle"/>
          </p:nvPr>
        </p:nvSpPr>
        <p:spPr>
          <a:xfrm>
            <a:off x="323850" y="1700213"/>
            <a:ext cx="8496300" cy="4105275"/>
          </a:xfrm>
        </p:spPr>
        <p:txBody>
          <a:bodyPr lIns="91440"/>
          <a:lstStyle>
            <a:lvl1pPr algn="r">
              <a:defRPr sz="7500">
                <a:solidFill>
                  <a:schemeClr val="bg1"/>
                </a:solidFill>
              </a:defRPr>
            </a:lvl1pPr>
          </a:lstStyle>
          <a:p>
            <a:r>
              <a:rPr lang="en-GB"/>
              <a:t>Click to edit Master title style</a:t>
            </a:r>
          </a:p>
        </p:txBody>
      </p:sp>
      <p:sp>
        <p:nvSpPr>
          <p:cNvPr id="12291" name="Rectangle 1027"/>
          <p:cNvSpPr>
            <a:spLocks noGrp="1" noChangeArrowheads="1"/>
          </p:cNvSpPr>
          <p:nvPr>
            <p:ph type="subTitle" idx="1"/>
          </p:nvPr>
        </p:nvSpPr>
        <p:spPr>
          <a:xfrm>
            <a:off x="-69850" y="7461250"/>
            <a:ext cx="69850" cy="69850"/>
          </a:xfrm>
        </p:spPr>
        <p:txBody>
          <a:bodyPr lIns="91440"/>
          <a:lstStyle>
            <a:lvl1pPr marL="0" indent="0" algn="ctr">
              <a:buFontTx/>
              <a:buNone/>
              <a:defRPr/>
            </a:lvl1pPr>
          </a:lstStyle>
          <a:p>
            <a:r>
              <a:rPr lang="en-GB"/>
              <a:t>Click to edit Master subtitle style</a:t>
            </a:r>
          </a:p>
        </p:txBody>
      </p:sp>
    </p:spTree>
    <p:extLst>
      <p:ext uri="{BB962C8B-B14F-4D97-AF65-F5344CB8AC3E}">
        <p14:creationId xmlns:p14="http://schemas.microsoft.com/office/powerpoint/2010/main" val="38069218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76AB7518-0FB2-4051-B0A9-40B59A503034}" type="slidenum">
              <a:rPr lang="en-GB" altLang="en-US"/>
              <a:pPr>
                <a:defRPr/>
              </a:pPr>
              <a:t>‹#›</a:t>
            </a:fld>
            <a:endParaRPr lang="en-GB" altLang="en-US" dirty="0"/>
          </a:p>
        </p:txBody>
      </p:sp>
    </p:spTree>
    <p:extLst>
      <p:ext uri="{BB962C8B-B14F-4D97-AF65-F5344CB8AC3E}">
        <p14:creationId xmlns:p14="http://schemas.microsoft.com/office/powerpoint/2010/main" val="1176053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232C23BC-67FB-4B8D-9C7D-E262AD3E6349}" type="slidenum">
              <a:rPr lang="en-GB" altLang="en-US"/>
              <a:pPr>
                <a:defRPr/>
              </a:pPr>
              <a:t>‹#›</a:t>
            </a:fld>
            <a:endParaRPr lang="en-GB" altLang="en-US" dirty="0"/>
          </a:p>
        </p:txBody>
      </p:sp>
    </p:spTree>
    <p:extLst>
      <p:ext uri="{BB962C8B-B14F-4D97-AF65-F5344CB8AC3E}">
        <p14:creationId xmlns:p14="http://schemas.microsoft.com/office/powerpoint/2010/main" val="4212812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654B3C78-2E5D-4BD5-A91C-12CFCE85CC2A}" type="slidenum">
              <a:rPr lang="en-GB" altLang="en-US"/>
              <a:pPr>
                <a:defRPr/>
              </a:pPr>
              <a:t>‹#›</a:t>
            </a:fld>
            <a:endParaRPr lang="en-GB" altLang="en-US" dirty="0"/>
          </a:p>
        </p:txBody>
      </p:sp>
    </p:spTree>
    <p:extLst>
      <p:ext uri="{BB962C8B-B14F-4D97-AF65-F5344CB8AC3E}">
        <p14:creationId xmlns:p14="http://schemas.microsoft.com/office/powerpoint/2010/main" val="255571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5CBA4EBD-7BB3-4A97-BD37-10CA5C61CACA}" type="slidenum">
              <a:rPr lang="en-GB" altLang="en-US"/>
              <a:pPr>
                <a:defRPr/>
              </a:pPr>
              <a:t>‹#›</a:t>
            </a:fld>
            <a:endParaRPr lang="en-GB" altLang="en-US" dirty="0"/>
          </a:p>
        </p:txBody>
      </p:sp>
    </p:spTree>
    <p:extLst>
      <p:ext uri="{BB962C8B-B14F-4D97-AF65-F5344CB8AC3E}">
        <p14:creationId xmlns:p14="http://schemas.microsoft.com/office/powerpoint/2010/main" val="1704628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C3A718CC-C5DB-4A84-A054-7FDEE13F46AD}" type="slidenum">
              <a:rPr lang="en-GB" altLang="en-US"/>
              <a:pPr>
                <a:defRPr/>
              </a:pPr>
              <a:t>‹#›</a:t>
            </a:fld>
            <a:endParaRPr lang="en-GB" altLang="en-US" dirty="0"/>
          </a:p>
        </p:txBody>
      </p:sp>
    </p:spTree>
    <p:extLst>
      <p:ext uri="{BB962C8B-B14F-4D97-AF65-F5344CB8AC3E}">
        <p14:creationId xmlns:p14="http://schemas.microsoft.com/office/powerpoint/2010/main" val="2674833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2DC60FD3-7830-403E-89C3-311155506F3F}" type="slidenum">
              <a:rPr lang="en-GB" altLang="en-US"/>
              <a:pPr>
                <a:defRPr/>
              </a:pPr>
              <a:t>‹#›</a:t>
            </a:fld>
            <a:endParaRPr lang="en-GB" altLang="en-US" dirty="0"/>
          </a:p>
        </p:txBody>
      </p:sp>
    </p:spTree>
    <p:extLst>
      <p:ext uri="{BB962C8B-B14F-4D97-AF65-F5344CB8AC3E}">
        <p14:creationId xmlns:p14="http://schemas.microsoft.com/office/powerpoint/2010/main" val="122420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1860C538-1F6E-4E94-8ABA-7F83A9F6C04A}" type="slidenum">
              <a:rPr lang="en-GB" altLang="en-US"/>
              <a:pPr>
                <a:defRPr/>
              </a:pPr>
              <a:t>‹#›</a:t>
            </a:fld>
            <a:endParaRPr lang="en-GB" altLang="en-US" dirty="0"/>
          </a:p>
        </p:txBody>
      </p:sp>
    </p:spTree>
    <p:extLst>
      <p:ext uri="{BB962C8B-B14F-4D97-AF65-F5344CB8AC3E}">
        <p14:creationId xmlns:p14="http://schemas.microsoft.com/office/powerpoint/2010/main" val="1129758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FB698A3F-02AE-4388-B3B0-056DB7F8AB99}" type="slidenum">
              <a:rPr lang="en-GB" altLang="en-US"/>
              <a:pPr>
                <a:defRPr/>
              </a:pPr>
              <a:t>‹#›</a:t>
            </a:fld>
            <a:endParaRPr lang="en-GB" altLang="en-US" dirty="0"/>
          </a:p>
        </p:txBody>
      </p:sp>
    </p:spTree>
    <p:extLst>
      <p:ext uri="{BB962C8B-B14F-4D97-AF65-F5344CB8AC3E}">
        <p14:creationId xmlns:p14="http://schemas.microsoft.com/office/powerpoint/2010/main" val="3724450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09C3295A-40E5-4F7E-9049-42B8B0FCA558}" type="slidenum">
              <a:rPr lang="en-GB" altLang="en-US"/>
              <a:pPr>
                <a:defRPr/>
              </a:pPr>
              <a:t>‹#›</a:t>
            </a:fld>
            <a:endParaRPr lang="en-GB" altLang="en-US" dirty="0"/>
          </a:p>
        </p:txBody>
      </p:sp>
    </p:spTree>
    <p:extLst>
      <p:ext uri="{BB962C8B-B14F-4D97-AF65-F5344CB8AC3E}">
        <p14:creationId xmlns:p14="http://schemas.microsoft.com/office/powerpoint/2010/main" val="37267049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53181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5318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47D165F1-9A83-4CA5-AD45-60E7AFF8246E}" type="slidenum">
              <a:rPr lang="en-GB" altLang="en-US"/>
              <a:pPr>
                <a:defRPr/>
              </a:pPr>
              <a:t>‹#›</a:t>
            </a:fld>
            <a:endParaRPr lang="en-GB" altLang="en-US" dirty="0"/>
          </a:p>
        </p:txBody>
      </p:sp>
    </p:spTree>
    <p:extLst>
      <p:ext uri="{BB962C8B-B14F-4D97-AF65-F5344CB8AC3E}">
        <p14:creationId xmlns:p14="http://schemas.microsoft.com/office/powerpoint/2010/main" val="38473263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90488" y="3200400"/>
            <a:ext cx="9234488" cy="3657600"/>
          </a:xfrm>
          <a:prstGeom prst="rect">
            <a:avLst/>
          </a:prstGeom>
          <a:gradFill rotWithShape="0">
            <a:gsLst>
              <a:gs pos="0">
                <a:srgbClr val="007275"/>
              </a:gs>
              <a:gs pos="100000">
                <a:srgbClr val="008CAC"/>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1200" dirty="0" smtClean="0">
              <a:solidFill>
                <a:srgbClr val="323D43"/>
              </a:solidFill>
              <a:latin typeface="Lucida Sans" pitchFamily="34" charset="0"/>
            </a:endParaRPr>
          </a:p>
        </p:txBody>
      </p:sp>
      <p:sp>
        <p:nvSpPr>
          <p:cNvPr id="5" name="Rectangle 1032"/>
          <p:cNvSpPr>
            <a:spLocks noChangeArrowheads="1"/>
          </p:cNvSpPr>
          <p:nvPr/>
        </p:nvSpPr>
        <p:spPr bwMode="auto">
          <a:xfrm>
            <a:off x="-90488" y="0"/>
            <a:ext cx="9234488" cy="3276600"/>
          </a:xfrm>
          <a:prstGeom prst="rect">
            <a:avLst/>
          </a:prstGeom>
          <a:solidFill>
            <a:srgbClr val="00727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2400" dirty="0" smtClean="0">
              <a:solidFill>
                <a:srgbClr val="323D43"/>
              </a:solidFill>
              <a:latin typeface="Arial"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925" y="381000"/>
            <a:ext cx="213995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 name="Rectangle 1026"/>
          <p:cNvSpPr>
            <a:spLocks noGrp="1" noChangeArrowheads="1"/>
          </p:cNvSpPr>
          <p:nvPr>
            <p:ph type="ctrTitle"/>
          </p:nvPr>
        </p:nvSpPr>
        <p:spPr>
          <a:xfrm>
            <a:off x="323850" y="1700213"/>
            <a:ext cx="8496300" cy="4105275"/>
          </a:xfrm>
        </p:spPr>
        <p:txBody>
          <a:bodyPr lIns="91440"/>
          <a:lstStyle>
            <a:lvl1pPr algn="r">
              <a:defRPr sz="7500">
                <a:solidFill>
                  <a:schemeClr val="bg1"/>
                </a:solidFill>
              </a:defRPr>
            </a:lvl1pPr>
          </a:lstStyle>
          <a:p>
            <a:r>
              <a:rPr lang="en-GB"/>
              <a:t>Click to edit Master title style</a:t>
            </a:r>
          </a:p>
        </p:txBody>
      </p:sp>
      <p:sp>
        <p:nvSpPr>
          <p:cNvPr id="12291" name="Rectangle 1027"/>
          <p:cNvSpPr>
            <a:spLocks noGrp="1" noChangeArrowheads="1"/>
          </p:cNvSpPr>
          <p:nvPr>
            <p:ph type="subTitle" idx="1"/>
          </p:nvPr>
        </p:nvSpPr>
        <p:spPr>
          <a:xfrm>
            <a:off x="-69850" y="7461250"/>
            <a:ext cx="69850" cy="69850"/>
          </a:xfrm>
        </p:spPr>
        <p:txBody>
          <a:bodyPr lIns="91440"/>
          <a:lstStyle>
            <a:lvl1pPr marL="0" indent="0" algn="ctr">
              <a:buFontTx/>
              <a:buNone/>
              <a:defRPr/>
            </a:lvl1pPr>
          </a:lstStyle>
          <a:p>
            <a:r>
              <a:rPr lang="en-GB"/>
              <a:t>Click to edit Master subtitle style</a:t>
            </a:r>
          </a:p>
        </p:txBody>
      </p:sp>
    </p:spTree>
    <p:extLst>
      <p:ext uri="{BB962C8B-B14F-4D97-AF65-F5344CB8AC3E}">
        <p14:creationId xmlns:p14="http://schemas.microsoft.com/office/powerpoint/2010/main" val="3841070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F6027AB-8D91-4EBA-B751-4EE82D3F9A63}"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7339360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6782E85-FE77-47D1-A4BC-44AF5CFC0035}"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36957248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10DB403-21E1-42F0-8A8C-B2C8FB7DB7E6}"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0289927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23B05CE1-4AD2-49AC-9CB3-9D8C2ED00CA4}"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42349140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D943B9B-6DF0-43FE-959F-AA419309671F}"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39119136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E90B7CE-EEFC-416B-AD01-673AA20A11C8}"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8137924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8B4088-8C04-485A-B00B-B5B70E8525D1}"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2573981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5460E48-FC1E-4F9C-BCD9-383782CA3221}"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42281134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64DC1A1-AFA5-4C5F-AE81-46C0D0C25688}"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3733663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53181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5318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10BD5E5-8806-49D7-B394-D458A7935BD5}"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7115716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1200" dirty="0">
              <a:solidFill>
                <a:srgbClr val="323D43"/>
              </a:solidFill>
              <a:latin typeface="Lucida Sans" pitchFamily="34" charset="0"/>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2400" dirty="0">
              <a:solidFill>
                <a:srgbClr val="323D43"/>
              </a:solidFill>
              <a:latin typeface="Arial" pitchFamily="34"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r>
              <a:rPr lang="en-GB"/>
              <a:t>Click to edit Master title style</a:t>
            </a:r>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r>
              <a:rPr lang="en-GB"/>
              <a:t>Click to edit Master subtitle style</a:t>
            </a:r>
          </a:p>
        </p:txBody>
      </p:sp>
      <p:sp>
        <p:nvSpPr>
          <p:cNvPr id="7" name="Rectangle 1030"/>
          <p:cNvSpPr>
            <a:spLocks noGrp="1" noChangeArrowheads="1"/>
          </p:cNvSpPr>
          <p:nvPr>
            <p:ph type="sldNum" sz="quarter" idx="10"/>
          </p:nvPr>
        </p:nvSpPr>
        <p:spPr>
          <a:xfrm>
            <a:off x="6553200" y="6245225"/>
            <a:ext cx="2133600" cy="476250"/>
          </a:xfrm>
        </p:spPr>
        <p:txBody>
          <a:bodyPr rIns="91440"/>
          <a:lstStyle>
            <a:lvl1pPr>
              <a:defRPr>
                <a:latin typeface="Arial" charset="0"/>
                <a:ea typeface="ＭＳ Ｐゴシック" pitchFamily="34" charset="-128"/>
              </a:defRPr>
            </a:lvl1pPr>
          </a:lstStyle>
          <a:p>
            <a:pPr>
              <a:defRPr/>
            </a:pPr>
            <a:fld id="{A354CA58-E495-438F-B53F-016DDC207D6D}" type="slidenum">
              <a:rPr lang="en-GB"/>
              <a:pPr>
                <a:defRPr/>
              </a:pPr>
              <a:t>‹#›</a:t>
            </a:fld>
            <a:endParaRPr lang="en-GB" dirty="0"/>
          </a:p>
        </p:txBody>
      </p:sp>
    </p:spTree>
    <p:extLst>
      <p:ext uri="{BB962C8B-B14F-4D97-AF65-F5344CB8AC3E}">
        <p14:creationId xmlns:p14="http://schemas.microsoft.com/office/powerpoint/2010/main" val="1667763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dirty="0">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dirty="0">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latin typeface="Georgia" pitchFamily="18" charset="0"/>
                <a:ea typeface="ＭＳ Ｐゴシック" pitchFamily="34" charset="-128"/>
              </a:defRPr>
            </a:lvl1pPr>
          </a:lstStyle>
          <a:p>
            <a:pPr>
              <a:defRPr/>
            </a:pPr>
            <a:fld id="{5FE91F40-EA53-4506-9753-AC47DE2E01A3}" type="slidenum">
              <a:rPr lang="en-GB"/>
              <a:pPr>
                <a:defRPr/>
              </a:pPr>
              <a:t>‹#›</a:t>
            </a:fld>
            <a:endParaRPr lang="en-GB" dirty="0"/>
          </a:p>
        </p:txBody>
      </p:sp>
    </p:spTree>
    <p:extLst>
      <p:ext uri="{BB962C8B-B14F-4D97-AF65-F5344CB8AC3E}">
        <p14:creationId xmlns:p14="http://schemas.microsoft.com/office/powerpoint/2010/main" val="26214281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dirty="0">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dirty="0">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latin typeface="Georgia" pitchFamily="18" charset="0"/>
                <a:ea typeface="ＭＳ Ｐゴシック" pitchFamily="34" charset="-128"/>
              </a:defRPr>
            </a:lvl1pPr>
          </a:lstStyle>
          <a:p>
            <a:pPr>
              <a:defRPr/>
            </a:pPr>
            <a:fld id="{7256A365-9237-4E4A-B047-00D335468391}" type="slidenum">
              <a:rPr lang="en-GB"/>
              <a:pPr>
                <a:defRPr/>
              </a:pPr>
              <a:t>‹#›</a:t>
            </a:fld>
            <a:endParaRPr lang="en-GB" dirty="0"/>
          </a:p>
        </p:txBody>
      </p:sp>
    </p:spTree>
    <p:extLst>
      <p:ext uri="{BB962C8B-B14F-4D97-AF65-F5344CB8AC3E}">
        <p14:creationId xmlns:p14="http://schemas.microsoft.com/office/powerpoint/2010/main" val="34798246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p:txBody>
          <a:bodyPr/>
          <a:lstStyle>
            <a:lvl1pPr>
              <a:defRPr dirty="0">
                <a:ea typeface="ＭＳ Ｐゴシック" pitchFamily="34" charset="-128"/>
              </a:defRPr>
            </a:lvl1pPr>
          </a:lstStyle>
          <a:p>
            <a:pPr>
              <a:defRPr/>
            </a:pPr>
            <a:endParaRPr lang="en-US" dirty="0"/>
          </a:p>
        </p:txBody>
      </p:sp>
      <p:sp>
        <p:nvSpPr>
          <p:cNvPr id="6" name="Rectangle 5"/>
          <p:cNvSpPr>
            <a:spLocks noGrp="1" noChangeArrowheads="1"/>
          </p:cNvSpPr>
          <p:nvPr>
            <p:ph type="ftr" sz="quarter" idx="11"/>
          </p:nvPr>
        </p:nvSpPr>
        <p:spPr/>
        <p:txBody>
          <a:bodyPr/>
          <a:lstStyle>
            <a:lvl1pPr>
              <a:defRPr dirty="0">
                <a:ea typeface="ＭＳ Ｐゴシック" pitchFamily="34" charset="-128"/>
              </a:defRPr>
            </a:lvl1pPr>
          </a:lstStyle>
          <a:p>
            <a:pPr>
              <a:defRPr/>
            </a:pPr>
            <a:endParaRPr lang="en-US" dirty="0"/>
          </a:p>
        </p:txBody>
      </p:sp>
      <p:sp>
        <p:nvSpPr>
          <p:cNvPr id="7" name="Rectangle 6"/>
          <p:cNvSpPr>
            <a:spLocks noGrp="1" noChangeArrowheads="1"/>
          </p:cNvSpPr>
          <p:nvPr>
            <p:ph type="sldNum" sz="quarter" idx="12"/>
          </p:nvPr>
        </p:nvSpPr>
        <p:spPr/>
        <p:txBody>
          <a:bodyPr/>
          <a:lstStyle>
            <a:lvl1pPr>
              <a:defRPr>
                <a:latin typeface="Georgia" pitchFamily="18" charset="0"/>
                <a:ea typeface="ＭＳ Ｐゴシック" pitchFamily="34" charset="-128"/>
              </a:defRPr>
            </a:lvl1pPr>
          </a:lstStyle>
          <a:p>
            <a:pPr>
              <a:defRPr/>
            </a:pPr>
            <a:fld id="{C4DA5D47-AC9F-431C-A33D-BC47157CC943}" type="slidenum">
              <a:rPr lang="en-GB"/>
              <a:pPr>
                <a:defRPr/>
              </a:pPr>
              <a:t>‹#›</a:t>
            </a:fld>
            <a:endParaRPr lang="en-GB" dirty="0"/>
          </a:p>
        </p:txBody>
      </p:sp>
    </p:spTree>
    <p:extLst>
      <p:ext uri="{BB962C8B-B14F-4D97-AF65-F5344CB8AC3E}">
        <p14:creationId xmlns:p14="http://schemas.microsoft.com/office/powerpoint/2010/main" val="348378122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p:txBody>
          <a:bodyPr/>
          <a:lstStyle>
            <a:lvl1pPr>
              <a:defRPr dirty="0">
                <a:ea typeface="ＭＳ Ｐゴシック" pitchFamily="34" charset="-128"/>
              </a:defRPr>
            </a:lvl1pPr>
          </a:lstStyle>
          <a:p>
            <a:pPr>
              <a:defRPr/>
            </a:pPr>
            <a:endParaRPr lang="en-US" dirty="0"/>
          </a:p>
        </p:txBody>
      </p:sp>
      <p:sp>
        <p:nvSpPr>
          <p:cNvPr id="8" name="Rectangle 5"/>
          <p:cNvSpPr>
            <a:spLocks noGrp="1" noChangeArrowheads="1"/>
          </p:cNvSpPr>
          <p:nvPr>
            <p:ph type="ftr" sz="quarter" idx="11"/>
          </p:nvPr>
        </p:nvSpPr>
        <p:spPr/>
        <p:txBody>
          <a:bodyPr/>
          <a:lstStyle>
            <a:lvl1pPr>
              <a:defRPr dirty="0">
                <a:ea typeface="ＭＳ Ｐゴシック" pitchFamily="34" charset="-128"/>
              </a:defRPr>
            </a:lvl1pPr>
          </a:lstStyle>
          <a:p>
            <a:pPr>
              <a:defRPr/>
            </a:pPr>
            <a:endParaRPr lang="en-US" dirty="0"/>
          </a:p>
        </p:txBody>
      </p:sp>
      <p:sp>
        <p:nvSpPr>
          <p:cNvPr id="9" name="Rectangle 6"/>
          <p:cNvSpPr>
            <a:spLocks noGrp="1" noChangeArrowheads="1"/>
          </p:cNvSpPr>
          <p:nvPr>
            <p:ph type="sldNum" sz="quarter" idx="12"/>
          </p:nvPr>
        </p:nvSpPr>
        <p:spPr/>
        <p:txBody>
          <a:bodyPr/>
          <a:lstStyle>
            <a:lvl1pPr>
              <a:defRPr>
                <a:latin typeface="Georgia" pitchFamily="18" charset="0"/>
                <a:ea typeface="ＭＳ Ｐゴシック" pitchFamily="34" charset="-128"/>
              </a:defRPr>
            </a:lvl1pPr>
          </a:lstStyle>
          <a:p>
            <a:pPr>
              <a:defRPr/>
            </a:pPr>
            <a:fld id="{F217548C-B6E0-4C73-A1E2-2D40D30BCDE4}" type="slidenum">
              <a:rPr lang="en-GB"/>
              <a:pPr>
                <a:defRPr/>
              </a:pPr>
              <a:t>‹#›</a:t>
            </a:fld>
            <a:endParaRPr lang="en-GB" dirty="0"/>
          </a:p>
        </p:txBody>
      </p:sp>
    </p:spTree>
    <p:extLst>
      <p:ext uri="{BB962C8B-B14F-4D97-AF65-F5344CB8AC3E}">
        <p14:creationId xmlns:p14="http://schemas.microsoft.com/office/powerpoint/2010/main" val="18062591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p:txBody>
          <a:bodyPr/>
          <a:lstStyle>
            <a:lvl1pPr>
              <a:defRPr dirty="0">
                <a:ea typeface="ＭＳ Ｐゴシック" pitchFamily="34" charset="-128"/>
              </a:defRPr>
            </a:lvl1pPr>
          </a:lstStyle>
          <a:p>
            <a:pPr>
              <a:defRPr/>
            </a:pPr>
            <a:endParaRPr lang="en-US" dirty="0"/>
          </a:p>
        </p:txBody>
      </p:sp>
      <p:sp>
        <p:nvSpPr>
          <p:cNvPr id="4" name="Rectangle 5"/>
          <p:cNvSpPr>
            <a:spLocks noGrp="1" noChangeArrowheads="1"/>
          </p:cNvSpPr>
          <p:nvPr>
            <p:ph type="ftr" sz="quarter" idx="11"/>
          </p:nvPr>
        </p:nvSpPr>
        <p:spPr/>
        <p:txBody>
          <a:bodyPr/>
          <a:lstStyle>
            <a:lvl1pPr>
              <a:defRPr dirty="0">
                <a:ea typeface="ＭＳ Ｐゴシック" pitchFamily="34" charset="-128"/>
              </a:defRPr>
            </a:lvl1pPr>
          </a:lstStyle>
          <a:p>
            <a:pPr>
              <a:defRPr/>
            </a:pPr>
            <a:endParaRPr lang="en-US" dirty="0"/>
          </a:p>
        </p:txBody>
      </p:sp>
      <p:sp>
        <p:nvSpPr>
          <p:cNvPr id="5" name="Rectangle 6"/>
          <p:cNvSpPr>
            <a:spLocks noGrp="1" noChangeArrowheads="1"/>
          </p:cNvSpPr>
          <p:nvPr>
            <p:ph type="sldNum" sz="quarter" idx="12"/>
          </p:nvPr>
        </p:nvSpPr>
        <p:spPr/>
        <p:txBody>
          <a:bodyPr/>
          <a:lstStyle>
            <a:lvl1pPr>
              <a:defRPr>
                <a:latin typeface="Georgia" pitchFamily="18" charset="0"/>
                <a:ea typeface="ＭＳ Ｐゴシック" pitchFamily="34" charset="-128"/>
              </a:defRPr>
            </a:lvl1pPr>
          </a:lstStyle>
          <a:p>
            <a:pPr>
              <a:defRPr/>
            </a:pPr>
            <a:fld id="{3BF2D036-06D3-4F15-BD8E-320B8214E31D}" type="slidenum">
              <a:rPr lang="en-GB"/>
              <a:pPr>
                <a:defRPr/>
              </a:pPr>
              <a:t>‹#›</a:t>
            </a:fld>
            <a:endParaRPr lang="en-GB" dirty="0"/>
          </a:p>
        </p:txBody>
      </p:sp>
    </p:spTree>
    <p:extLst>
      <p:ext uri="{BB962C8B-B14F-4D97-AF65-F5344CB8AC3E}">
        <p14:creationId xmlns:p14="http://schemas.microsoft.com/office/powerpoint/2010/main" val="1108088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dirty="0">
                <a:ea typeface="ＭＳ Ｐゴシック" pitchFamily="34" charset="-128"/>
              </a:defRPr>
            </a:lvl1pPr>
          </a:lstStyle>
          <a:p>
            <a:pPr>
              <a:defRPr/>
            </a:pPr>
            <a:endParaRPr lang="en-US" dirty="0"/>
          </a:p>
        </p:txBody>
      </p:sp>
      <p:sp>
        <p:nvSpPr>
          <p:cNvPr id="3" name="Rectangle 5"/>
          <p:cNvSpPr>
            <a:spLocks noGrp="1" noChangeArrowheads="1"/>
          </p:cNvSpPr>
          <p:nvPr>
            <p:ph type="ftr" sz="quarter" idx="11"/>
          </p:nvPr>
        </p:nvSpPr>
        <p:spPr/>
        <p:txBody>
          <a:bodyPr/>
          <a:lstStyle>
            <a:lvl1pPr>
              <a:defRPr dirty="0">
                <a:ea typeface="ＭＳ Ｐゴシック" pitchFamily="34" charset="-128"/>
              </a:defRPr>
            </a:lvl1pPr>
          </a:lstStyle>
          <a:p>
            <a:pPr>
              <a:defRPr/>
            </a:pPr>
            <a:endParaRPr lang="en-US" dirty="0"/>
          </a:p>
        </p:txBody>
      </p:sp>
      <p:sp>
        <p:nvSpPr>
          <p:cNvPr id="4" name="Rectangle 6"/>
          <p:cNvSpPr>
            <a:spLocks noGrp="1" noChangeArrowheads="1"/>
          </p:cNvSpPr>
          <p:nvPr>
            <p:ph type="sldNum" sz="quarter" idx="12"/>
          </p:nvPr>
        </p:nvSpPr>
        <p:spPr/>
        <p:txBody>
          <a:bodyPr/>
          <a:lstStyle>
            <a:lvl1pPr>
              <a:defRPr>
                <a:latin typeface="Georgia" pitchFamily="18" charset="0"/>
                <a:ea typeface="ＭＳ Ｐゴシック" pitchFamily="34" charset="-128"/>
              </a:defRPr>
            </a:lvl1pPr>
          </a:lstStyle>
          <a:p>
            <a:pPr>
              <a:defRPr/>
            </a:pPr>
            <a:fld id="{051BD0B9-D39D-43B9-9C62-D35C5F8DCC40}" type="slidenum">
              <a:rPr lang="en-GB"/>
              <a:pPr>
                <a:defRPr/>
              </a:pPr>
              <a:t>‹#›</a:t>
            </a:fld>
            <a:endParaRPr lang="en-GB" dirty="0"/>
          </a:p>
        </p:txBody>
      </p:sp>
    </p:spTree>
    <p:extLst>
      <p:ext uri="{BB962C8B-B14F-4D97-AF65-F5344CB8AC3E}">
        <p14:creationId xmlns:p14="http://schemas.microsoft.com/office/powerpoint/2010/main" val="315136460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dirty="0">
                <a:ea typeface="ＭＳ Ｐゴシック" pitchFamily="34" charset="-128"/>
              </a:defRPr>
            </a:lvl1pPr>
          </a:lstStyle>
          <a:p>
            <a:pPr>
              <a:defRPr/>
            </a:pPr>
            <a:endParaRPr lang="en-US" dirty="0"/>
          </a:p>
        </p:txBody>
      </p:sp>
      <p:sp>
        <p:nvSpPr>
          <p:cNvPr id="6" name="Rectangle 5"/>
          <p:cNvSpPr>
            <a:spLocks noGrp="1" noChangeArrowheads="1"/>
          </p:cNvSpPr>
          <p:nvPr>
            <p:ph type="ftr" sz="quarter" idx="11"/>
          </p:nvPr>
        </p:nvSpPr>
        <p:spPr/>
        <p:txBody>
          <a:bodyPr/>
          <a:lstStyle>
            <a:lvl1pPr>
              <a:defRPr dirty="0">
                <a:ea typeface="ＭＳ Ｐゴシック" pitchFamily="34" charset="-128"/>
              </a:defRPr>
            </a:lvl1pPr>
          </a:lstStyle>
          <a:p>
            <a:pPr>
              <a:defRPr/>
            </a:pPr>
            <a:endParaRPr lang="en-US" dirty="0"/>
          </a:p>
        </p:txBody>
      </p:sp>
      <p:sp>
        <p:nvSpPr>
          <p:cNvPr id="7" name="Rectangle 6"/>
          <p:cNvSpPr>
            <a:spLocks noGrp="1" noChangeArrowheads="1"/>
          </p:cNvSpPr>
          <p:nvPr>
            <p:ph type="sldNum" sz="quarter" idx="12"/>
          </p:nvPr>
        </p:nvSpPr>
        <p:spPr/>
        <p:txBody>
          <a:bodyPr/>
          <a:lstStyle>
            <a:lvl1pPr>
              <a:defRPr>
                <a:latin typeface="Georgia" pitchFamily="18" charset="0"/>
                <a:ea typeface="ＭＳ Ｐゴシック" pitchFamily="34" charset="-128"/>
              </a:defRPr>
            </a:lvl1pPr>
          </a:lstStyle>
          <a:p>
            <a:pPr>
              <a:defRPr/>
            </a:pPr>
            <a:fld id="{10F0DE7C-703E-4B97-B2FD-5066FE529994}" type="slidenum">
              <a:rPr lang="en-GB"/>
              <a:pPr>
                <a:defRPr/>
              </a:pPr>
              <a:t>‹#›</a:t>
            </a:fld>
            <a:endParaRPr lang="en-GB" dirty="0"/>
          </a:p>
        </p:txBody>
      </p:sp>
    </p:spTree>
    <p:extLst>
      <p:ext uri="{BB962C8B-B14F-4D97-AF65-F5344CB8AC3E}">
        <p14:creationId xmlns:p14="http://schemas.microsoft.com/office/powerpoint/2010/main" val="90407038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dirty="0">
                <a:ea typeface="ＭＳ Ｐゴシック" pitchFamily="34" charset="-128"/>
              </a:defRPr>
            </a:lvl1pPr>
          </a:lstStyle>
          <a:p>
            <a:pPr>
              <a:defRPr/>
            </a:pPr>
            <a:endParaRPr lang="en-US" dirty="0"/>
          </a:p>
        </p:txBody>
      </p:sp>
      <p:sp>
        <p:nvSpPr>
          <p:cNvPr id="6" name="Rectangle 5"/>
          <p:cNvSpPr>
            <a:spLocks noGrp="1" noChangeArrowheads="1"/>
          </p:cNvSpPr>
          <p:nvPr>
            <p:ph type="ftr" sz="quarter" idx="11"/>
          </p:nvPr>
        </p:nvSpPr>
        <p:spPr/>
        <p:txBody>
          <a:bodyPr/>
          <a:lstStyle>
            <a:lvl1pPr>
              <a:defRPr dirty="0">
                <a:ea typeface="ＭＳ Ｐゴシック" pitchFamily="34" charset="-128"/>
              </a:defRPr>
            </a:lvl1pPr>
          </a:lstStyle>
          <a:p>
            <a:pPr>
              <a:defRPr/>
            </a:pPr>
            <a:endParaRPr lang="en-US" dirty="0"/>
          </a:p>
        </p:txBody>
      </p:sp>
      <p:sp>
        <p:nvSpPr>
          <p:cNvPr id="7" name="Rectangle 6"/>
          <p:cNvSpPr>
            <a:spLocks noGrp="1" noChangeArrowheads="1"/>
          </p:cNvSpPr>
          <p:nvPr>
            <p:ph type="sldNum" sz="quarter" idx="12"/>
          </p:nvPr>
        </p:nvSpPr>
        <p:spPr/>
        <p:txBody>
          <a:bodyPr/>
          <a:lstStyle>
            <a:lvl1pPr>
              <a:defRPr>
                <a:latin typeface="Georgia" pitchFamily="18" charset="0"/>
                <a:ea typeface="ＭＳ Ｐゴシック" pitchFamily="34" charset="-128"/>
              </a:defRPr>
            </a:lvl1pPr>
          </a:lstStyle>
          <a:p>
            <a:pPr>
              <a:defRPr/>
            </a:pPr>
            <a:fld id="{711E3413-BDD9-48B7-B6FC-B7864CEE2A4E}" type="slidenum">
              <a:rPr lang="en-GB"/>
              <a:pPr>
                <a:defRPr/>
              </a:pPr>
              <a:t>‹#›</a:t>
            </a:fld>
            <a:endParaRPr lang="en-GB" dirty="0"/>
          </a:p>
        </p:txBody>
      </p:sp>
    </p:spTree>
    <p:extLst>
      <p:ext uri="{BB962C8B-B14F-4D97-AF65-F5344CB8AC3E}">
        <p14:creationId xmlns:p14="http://schemas.microsoft.com/office/powerpoint/2010/main" val="16956191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dirty="0">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dirty="0">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latin typeface="Georgia" pitchFamily="18" charset="0"/>
                <a:ea typeface="ＭＳ Ｐゴシック" pitchFamily="34" charset="-128"/>
              </a:defRPr>
            </a:lvl1pPr>
          </a:lstStyle>
          <a:p>
            <a:pPr>
              <a:defRPr/>
            </a:pPr>
            <a:fld id="{1404FC7C-DC6C-4856-8D7C-469850010183}" type="slidenum">
              <a:rPr lang="en-GB"/>
              <a:pPr>
                <a:defRPr/>
              </a:pPr>
              <a:t>‹#›</a:t>
            </a:fld>
            <a:endParaRPr lang="en-GB" dirty="0"/>
          </a:p>
        </p:txBody>
      </p:sp>
    </p:spTree>
    <p:extLst>
      <p:ext uri="{BB962C8B-B14F-4D97-AF65-F5344CB8AC3E}">
        <p14:creationId xmlns:p14="http://schemas.microsoft.com/office/powerpoint/2010/main" val="31000566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dirty="0">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dirty="0">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latin typeface="Georgia" pitchFamily="18" charset="0"/>
                <a:ea typeface="ＭＳ Ｐゴシック" pitchFamily="34" charset="-128"/>
              </a:defRPr>
            </a:lvl1pPr>
          </a:lstStyle>
          <a:p>
            <a:pPr>
              <a:defRPr/>
            </a:pPr>
            <a:fld id="{590A0A80-2278-4558-845C-1F4A30A09FA4}" type="slidenum">
              <a:rPr lang="en-GB"/>
              <a:pPr>
                <a:defRPr/>
              </a:pPr>
              <a:t>‹#›</a:t>
            </a:fld>
            <a:endParaRPr lang="en-GB" dirty="0"/>
          </a:p>
        </p:txBody>
      </p:sp>
    </p:spTree>
    <p:extLst>
      <p:ext uri="{BB962C8B-B14F-4D97-AF65-F5344CB8AC3E}">
        <p14:creationId xmlns:p14="http://schemas.microsoft.com/office/powerpoint/2010/main" val="276346001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23850" y="908050"/>
            <a:ext cx="8496300" cy="4906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p:txBody>
          <a:bodyPr/>
          <a:lstStyle>
            <a:lvl1pPr>
              <a:defRPr dirty="0">
                <a:ea typeface="ＭＳ Ｐゴシック" pitchFamily="34" charset="-128"/>
              </a:defRPr>
            </a:lvl1pPr>
          </a:lstStyle>
          <a:p>
            <a:pPr>
              <a:defRPr/>
            </a:pPr>
            <a:endParaRPr lang="en-US" dirty="0"/>
          </a:p>
        </p:txBody>
      </p:sp>
      <p:sp>
        <p:nvSpPr>
          <p:cNvPr id="4" name="Rectangle 5"/>
          <p:cNvSpPr>
            <a:spLocks noGrp="1" noChangeArrowheads="1"/>
          </p:cNvSpPr>
          <p:nvPr>
            <p:ph type="ftr" sz="quarter" idx="11"/>
          </p:nvPr>
        </p:nvSpPr>
        <p:spPr/>
        <p:txBody>
          <a:bodyPr/>
          <a:lstStyle>
            <a:lvl1pPr>
              <a:defRPr dirty="0">
                <a:ea typeface="ＭＳ Ｐゴシック" pitchFamily="34" charset="-128"/>
              </a:defRPr>
            </a:lvl1pPr>
          </a:lstStyle>
          <a:p>
            <a:pPr>
              <a:defRPr/>
            </a:pPr>
            <a:endParaRPr lang="en-US" dirty="0"/>
          </a:p>
        </p:txBody>
      </p:sp>
      <p:sp>
        <p:nvSpPr>
          <p:cNvPr id="5" name="Rectangle 6"/>
          <p:cNvSpPr>
            <a:spLocks noGrp="1" noChangeArrowheads="1"/>
          </p:cNvSpPr>
          <p:nvPr>
            <p:ph type="sldNum" sz="quarter" idx="12"/>
          </p:nvPr>
        </p:nvSpPr>
        <p:spPr/>
        <p:txBody>
          <a:bodyPr/>
          <a:lstStyle>
            <a:lvl1pPr>
              <a:defRPr>
                <a:latin typeface="Georgia" pitchFamily="18" charset="0"/>
                <a:ea typeface="ＭＳ Ｐゴシック" pitchFamily="34" charset="-128"/>
              </a:defRPr>
            </a:lvl1pPr>
          </a:lstStyle>
          <a:p>
            <a:pPr>
              <a:defRPr/>
            </a:pPr>
            <a:fld id="{103B4BB0-4B70-453F-B509-A12ED03E5512}" type="slidenum">
              <a:rPr lang="en-GB"/>
              <a:pPr>
                <a:defRPr/>
              </a:pPr>
              <a:t>‹#›</a:t>
            </a:fld>
            <a:endParaRPr lang="en-GB" dirty="0"/>
          </a:p>
        </p:txBody>
      </p:sp>
    </p:spTree>
    <p:extLst>
      <p:ext uri="{BB962C8B-B14F-4D97-AF65-F5344CB8AC3E}">
        <p14:creationId xmlns:p14="http://schemas.microsoft.com/office/powerpoint/2010/main" val="115854608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1703"/>
          <p:cNvGrpSpPr>
            <a:grpSpLocks/>
          </p:cNvGrpSpPr>
          <p:nvPr userDrawn="1"/>
        </p:nvGrpSpPr>
        <p:grpSpPr bwMode="auto">
          <a:xfrm>
            <a:off x="6051550" y="368300"/>
            <a:ext cx="2697163" cy="585788"/>
            <a:chOff x="1610" y="2863"/>
            <a:chExt cx="3221" cy="699"/>
          </a:xfrm>
        </p:grpSpPr>
        <p:sp>
          <p:nvSpPr>
            <p:cNvPr id="5" name="Freeform 1704"/>
            <p:cNvSpPr>
              <a:spLocks/>
            </p:cNvSpPr>
            <p:nvPr/>
          </p:nvSpPr>
          <p:spPr bwMode="auto">
            <a:xfrm>
              <a:off x="1610" y="2971"/>
              <a:ext cx="264" cy="449"/>
            </a:xfrm>
            <a:custGeom>
              <a:avLst/>
              <a:gdLst>
                <a:gd name="T0" fmla="*/ 142 w 264"/>
                <a:gd name="T1" fmla="*/ 179 h 449"/>
                <a:gd name="T2" fmla="*/ 210 w 264"/>
                <a:gd name="T3" fmla="*/ 216 h 449"/>
                <a:gd name="T4" fmla="*/ 247 w 264"/>
                <a:gd name="T5" fmla="*/ 253 h 449"/>
                <a:gd name="T6" fmla="*/ 256 w 264"/>
                <a:gd name="T7" fmla="*/ 267 h 449"/>
                <a:gd name="T8" fmla="*/ 264 w 264"/>
                <a:gd name="T9" fmla="*/ 298 h 449"/>
                <a:gd name="T10" fmla="*/ 264 w 264"/>
                <a:gd name="T11" fmla="*/ 318 h 449"/>
                <a:gd name="T12" fmla="*/ 253 w 264"/>
                <a:gd name="T13" fmla="*/ 369 h 449"/>
                <a:gd name="T14" fmla="*/ 222 w 264"/>
                <a:gd name="T15" fmla="*/ 412 h 449"/>
                <a:gd name="T16" fmla="*/ 199 w 264"/>
                <a:gd name="T17" fmla="*/ 429 h 449"/>
                <a:gd name="T18" fmla="*/ 148 w 264"/>
                <a:gd name="T19" fmla="*/ 446 h 449"/>
                <a:gd name="T20" fmla="*/ 122 w 264"/>
                <a:gd name="T21" fmla="*/ 449 h 449"/>
                <a:gd name="T22" fmla="*/ 60 w 264"/>
                <a:gd name="T23" fmla="*/ 440 h 449"/>
                <a:gd name="T24" fmla="*/ 34 w 264"/>
                <a:gd name="T25" fmla="*/ 429 h 449"/>
                <a:gd name="T26" fmla="*/ 0 w 264"/>
                <a:gd name="T27" fmla="*/ 318 h 449"/>
                <a:gd name="T28" fmla="*/ 9 w 264"/>
                <a:gd name="T29" fmla="*/ 338 h 449"/>
                <a:gd name="T30" fmla="*/ 28 w 264"/>
                <a:gd name="T31" fmla="*/ 375 h 449"/>
                <a:gd name="T32" fmla="*/ 43 w 264"/>
                <a:gd name="T33" fmla="*/ 392 h 449"/>
                <a:gd name="T34" fmla="*/ 74 w 264"/>
                <a:gd name="T35" fmla="*/ 415 h 449"/>
                <a:gd name="T36" fmla="*/ 116 w 264"/>
                <a:gd name="T37" fmla="*/ 423 h 449"/>
                <a:gd name="T38" fmla="*/ 139 w 264"/>
                <a:gd name="T39" fmla="*/ 421 h 449"/>
                <a:gd name="T40" fmla="*/ 173 w 264"/>
                <a:gd name="T41" fmla="*/ 406 h 449"/>
                <a:gd name="T42" fmla="*/ 185 w 264"/>
                <a:gd name="T43" fmla="*/ 395 h 449"/>
                <a:gd name="T44" fmla="*/ 199 w 264"/>
                <a:gd name="T45" fmla="*/ 367 h 449"/>
                <a:gd name="T46" fmla="*/ 205 w 264"/>
                <a:gd name="T47" fmla="*/ 335 h 449"/>
                <a:gd name="T48" fmla="*/ 205 w 264"/>
                <a:gd name="T49" fmla="*/ 318 h 449"/>
                <a:gd name="T50" fmla="*/ 193 w 264"/>
                <a:gd name="T51" fmla="*/ 290 h 449"/>
                <a:gd name="T52" fmla="*/ 185 w 264"/>
                <a:gd name="T53" fmla="*/ 278 h 449"/>
                <a:gd name="T54" fmla="*/ 97 w 264"/>
                <a:gd name="T55" fmla="*/ 230 h 449"/>
                <a:gd name="T56" fmla="*/ 74 w 264"/>
                <a:gd name="T57" fmla="*/ 219 h 449"/>
                <a:gd name="T58" fmla="*/ 37 w 264"/>
                <a:gd name="T59" fmla="*/ 193 h 449"/>
                <a:gd name="T60" fmla="*/ 26 w 264"/>
                <a:gd name="T61" fmla="*/ 179 h 449"/>
                <a:gd name="T62" fmla="*/ 9 w 264"/>
                <a:gd name="T63" fmla="*/ 148 h 449"/>
                <a:gd name="T64" fmla="*/ 3 w 264"/>
                <a:gd name="T65" fmla="*/ 114 h 449"/>
                <a:gd name="T66" fmla="*/ 6 w 264"/>
                <a:gd name="T67" fmla="*/ 88 h 449"/>
                <a:gd name="T68" fmla="*/ 26 w 264"/>
                <a:gd name="T69" fmla="*/ 45 h 449"/>
                <a:gd name="T70" fmla="*/ 43 w 264"/>
                <a:gd name="T71" fmla="*/ 28 h 449"/>
                <a:gd name="T72" fmla="*/ 85 w 264"/>
                <a:gd name="T73" fmla="*/ 6 h 449"/>
                <a:gd name="T74" fmla="*/ 136 w 264"/>
                <a:gd name="T75" fmla="*/ 0 h 449"/>
                <a:gd name="T76" fmla="*/ 162 w 264"/>
                <a:gd name="T77" fmla="*/ 0 h 449"/>
                <a:gd name="T78" fmla="*/ 207 w 264"/>
                <a:gd name="T79" fmla="*/ 14 h 449"/>
                <a:gd name="T80" fmla="*/ 230 w 264"/>
                <a:gd name="T81" fmla="*/ 108 h 449"/>
                <a:gd name="T82" fmla="*/ 227 w 264"/>
                <a:gd name="T83" fmla="*/ 94 h 449"/>
                <a:gd name="T84" fmla="*/ 207 w 264"/>
                <a:gd name="T85" fmla="*/ 65 h 449"/>
                <a:gd name="T86" fmla="*/ 196 w 264"/>
                <a:gd name="T87" fmla="*/ 51 h 449"/>
                <a:gd name="T88" fmla="*/ 165 w 264"/>
                <a:gd name="T89" fmla="*/ 31 h 449"/>
                <a:gd name="T90" fmla="*/ 128 w 264"/>
                <a:gd name="T91" fmla="*/ 26 h 449"/>
                <a:gd name="T92" fmla="*/ 108 w 264"/>
                <a:gd name="T93" fmla="*/ 26 h 449"/>
                <a:gd name="T94" fmla="*/ 82 w 264"/>
                <a:gd name="T95" fmla="*/ 37 h 449"/>
                <a:gd name="T96" fmla="*/ 71 w 264"/>
                <a:gd name="T97" fmla="*/ 48 h 449"/>
                <a:gd name="T98" fmla="*/ 60 w 264"/>
                <a:gd name="T99" fmla="*/ 68 h 449"/>
                <a:gd name="T100" fmla="*/ 54 w 264"/>
                <a:gd name="T101" fmla="*/ 94 h 449"/>
                <a:gd name="T102" fmla="*/ 57 w 264"/>
                <a:gd name="T103" fmla="*/ 108 h 449"/>
                <a:gd name="T104" fmla="*/ 65 w 264"/>
                <a:gd name="T105" fmla="*/ 128 h 449"/>
                <a:gd name="T106" fmla="*/ 71 w 264"/>
                <a:gd name="T107" fmla="*/ 139 h 449"/>
                <a:gd name="T108" fmla="*/ 142 w 264"/>
                <a:gd name="T109" fmla="*/ 179 h 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64" h="449">
                  <a:moveTo>
                    <a:pt x="142" y="179"/>
                  </a:moveTo>
                  <a:lnTo>
                    <a:pt x="142" y="179"/>
                  </a:lnTo>
                  <a:lnTo>
                    <a:pt x="210" y="216"/>
                  </a:lnTo>
                  <a:lnTo>
                    <a:pt x="230" y="233"/>
                  </a:lnTo>
                  <a:lnTo>
                    <a:pt x="247" y="253"/>
                  </a:lnTo>
                  <a:lnTo>
                    <a:pt x="256" y="267"/>
                  </a:lnTo>
                  <a:lnTo>
                    <a:pt x="261" y="281"/>
                  </a:lnTo>
                  <a:lnTo>
                    <a:pt x="264" y="298"/>
                  </a:lnTo>
                  <a:lnTo>
                    <a:pt x="264" y="318"/>
                  </a:lnTo>
                  <a:lnTo>
                    <a:pt x="261" y="347"/>
                  </a:lnTo>
                  <a:lnTo>
                    <a:pt x="253" y="369"/>
                  </a:lnTo>
                  <a:lnTo>
                    <a:pt x="239" y="392"/>
                  </a:lnTo>
                  <a:lnTo>
                    <a:pt x="222" y="412"/>
                  </a:lnTo>
                  <a:lnTo>
                    <a:pt x="199" y="429"/>
                  </a:lnTo>
                  <a:lnTo>
                    <a:pt x="173" y="440"/>
                  </a:lnTo>
                  <a:lnTo>
                    <a:pt x="148" y="446"/>
                  </a:lnTo>
                  <a:lnTo>
                    <a:pt x="122" y="449"/>
                  </a:lnTo>
                  <a:lnTo>
                    <a:pt x="88" y="446"/>
                  </a:lnTo>
                  <a:lnTo>
                    <a:pt x="60" y="440"/>
                  </a:lnTo>
                  <a:lnTo>
                    <a:pt x="34" y="429"/>
                  </a:lnTo>
                  <a:lnTo>
                    <a:pt x="3" y="415"/>
                  </a:lnTo>
                  <a:lnTo>
                    <a:pt x="0" y="318"/>
                  </a:lnTo>
                  <a:lnTo>
                    <a:pt x="9" y="338"/>
                  </a:lnTo>
                  <a:lnTo>
                    <a:pt x="17" y="358"/>
                  </a:lnTo>
                  <a:lnTo>
                    <a:pt x="28" y="375"/>
                  </a:lnTo>
                  <a:lnTo>
                    <a:pt x="43" y="392"/>
                  </a:lnTo>
                  <a:lnTo>
                    <a:pt x="57" y="406"/>
                  </a:lnTo>
                  <a:lnTo>
                    <a:pt x="74" y="415"/>
                  </a:lnTo>
                  <a:lnTo>
                    <a:pt x="94" y="421"/>
                  </a:lnTo>
                  <a:lnTo>
                    <a:pt x="116" y="423"/>
                  </a:lnTo>
                  <a:lnTo>
                    <a:pt x="139" y="421"/>
                  </a:lnTo>
                  <a:lnTo>
                    <a:pt x="156" y="415"/>
                  </a:lnTo>
                  <a:lnTo>
                    <a:pt x="173" y="406"/>
                  </a:lnTo>
                  <a:lnTo>
                    <a:pt x="185" y="395"/>
                  </a:lnTo>
                  <a:lnTo>
                    <a:pt x="193" y="381"/>
                  </a:lnTo>
                  <a:lnTo>
                    <a:pt x="199" y="367"/>
                  </a:lnTo>
                  <a:lnTo>
                    <a:pt x="205" y="352"/>
                  </a:lnTo>
                  <a:lnTo>
                    <a:pt x="205" y="335"/>
                  </a:lnTo>
                  <a:lnTo>
                    <a:pt x="205" y="318"/>
                  </a:lnTo>
                  <a:lnTo>
                    <a:pt x="199" y="301"/>
                  </a:lnTo>
                  <a:lnTo>
                    <a:pt x="193" y="290"/>
                  </a:lnTo>
                  <a:lnTo>
                    <a:pt x="185" y="278"/>
                  </a:lnTo>
                  <a:lnTo>
                    <a:pt x="153" y="259"/>
                  </a:lnTo>
                  <a:lnTo>
                    <a:pt x="97" y="230"/>
                  </a:lnTo>
                  <a:lnTo>
                    <a:pt x="74" y="219"/>
                  </a:lnTo>
                  <a:lnTo>
                    <a:pt x="54" y="205"/>
                  </a:lnTo>
                  <a:lnTo>
                    <a:pt x="37" y="193"/>
                  </a:lnTo>
                  <a:lnTo>
                    <a:pt x="26" y="179"/>
                  </a:lnTo>
                  <a:lnTo>
                    <a:pt x="14" y="165"/>
                  </a:lnTo>
                  <a:lnTo>
                    <a:pt x="9" y="148"/>
                  </a:lnTo>
                  <a:lnTo>
                    <a:pt x="3" y="131"/>
                  </a:lnTo>
                  <a:lnTo>
                    <a:pt x="3" y="114"/>
                  </a:lnTo>
                  <a:lnTo>
                    <a:pt x="6" y="88"/>
                  </a:lnTo>
                  <a:lnTo>
                    <a:pt x="11" y="65"/>
                  </a:lnTo>
                  <a:lnTo>
                    <a:pt x="26" y="45"/>
                  </a:lnTo>
                  <a:lnTo>
                    <a:pt x="43" y="28"/>
                  </a:lnTo>
                  <a:lnTo>
                    <a:pt x="65" y="17"/>
                  </a:lnTo>
                  <a:lnTo>
                    <a:pt x="85" y="6"/>
                  </a:lnTo>
                  <a:lnTo>
                    <a:pt x="111" y="0"/>
                  </a:lnTo>
                  <a:lnTo>
                    <a:pt x="136" y="0"/>
                  </a:lnTo>
                  <a:lnTo>
                    <a:pt x="162" y="0"/>
                  </a:lnTo>
                  <a:lnTo>
                    <a:pt x="185" y="6"/>
                  </a:lnTo>
                  <a:lnTo>
                    <a:pt x="207" y="14"/>
                  </a:lnTo>
                  <a:lnTo>
                    <a:pt x="227" y="23"/>
                  </a:lnTo>
                  <a:lnTo>
                    <a:pt x="230" y="108"/>
                  </a:lnTo>
                  <a:lnTo>
                    <a:pt x="227" y="94"/>
                  </a:lnTo>
                  <a:lnTo>
                    <a:pt x="219" y="80"/>
                  </a:lnTo>
                  <a:lnTo>
                    <a:pt x="207" y="65"/>
                  </a:lnTo>
                  <a:lnTo>
                    <a:pt x="196" y="51"/>
                  </a:lnTo>
                  <a:lnTo>
                    <a:pt x="182" y="40"/>
                  </a:lnTo>
                  <a:lnTo>
                    <a:pt x="165" y="31"/>
                  </a:lnTo>
                  <a:lnTo>
                    <a:pt x="148" y="28"/>
                  </a:lnTo>
                  <a:lnTo>
                    <a:pt x="128" y="26"/>
                  </a:lnTo>
                  <a:lnTo>
                    <a:pt x="108" y="26"/>
                  </a:lnTo>
                  <a:lnTo>
                    <a:pt x="94" y="31"/>
                  </a:lnTo>
                  <a:lnTo>
                    <a:pt x="82" y="37"/>
                  </a:lnTo>
                  <a:lnTo>
                    <a:pt x="71" y="48"/>
                  </a:lnTo>
                  <a:lnTo>
                    <a:pt x="65" y="57"/>
                  </a:lnTo>
                  <a:lnTo>
                    <a:pt x="60" y="68"/>
                  </a:lnTo>
                  <a:lnTo>
                    <a:pt x="57" y="82"/>
                  </a:lnTo>
                  <a:lnTo>
                    <a:pt x="54" y="94"/>
                  </a:lnTo>
                  <a:lnTo>
                    <a:pt x="57" y="108"/>
                  </a:lnTo>
                  <a:lnTo>
                    <a:pt x="60" y="119"/>
                  </a:lnTo>
                  <a:lnTo>
                    <a:pt x="65" y="128"/>
                  </a:lnTo>
                  <a:lnTo>
                    <a:pt x="71" y="139"/>
                  </a:lnTo>
                  <a:lnTo>
                    <a:pt x="99" y="156"/>
                  </a:lnTo>
                  <a:lnTo>
                    <a:pt x="142" y="17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6" name="Freeform 1705"/>
            <p:cNvSpPr>
              <a:spLocks noEditPoints="1"/>
            </p:cNvSpPr>
            <p:nvPr/>
          </p:nvSpPr>
          <p:spPr bwMode="auto">
            <a:xfrm>
              <a:off x="1900" y="3110"/>
              <a:ext cx="281" cy="310"/>
            </a:xfrm>
            <a:custGeom>
              <a:avLst/>
              <a:gdLst>
                <a:gd name="T0" fmla="*/ 142 w 281"/>
                <a:gd name="T1" fmla="*/ 0 h 310"/>
                <a:gd name="T2" fmla="*/ 184 w 281"/>
                <a:gd name="T3" fmla="*/ 6 h 310"/>
                <a:gd name="T4" fmla="*/ 218 w 281"/>
                <a:gd name="T5" fmla="*/ 23 h 310"/>
                <a:gd name="T6" fmla="*/ 235 w 281"/>
                <a:gd name="T7" fmla="*/ 34 h 310"/>
                <a:gd name="T8" fmla="*/ 258 w 281"/>
                <a:gd name="T9" fmla="*/ 63 h 310"/>
                <a:gd name="T10" fmla="*/ 267 w 281"/>
                <a:gd name="T11" fmla="*/ 80 h 310"/>
                <a:gd name="T12" fmla="*/ 278 w 281"/>
                <a:gd name="T13" fmla="*/ 117 h 310"/>
                <a:gd name="T14" fmla="*/ 281 w 281"/>
                <a:gd name="T15" fmla="*/ 156 h 310"/>
                <a:gd name="T16" fmla="*/ 281 w 281"/>
                <a:gd name="T17" fmla="*/ 174 h 310"/>
                <a:gd name="T18" fmla="*/ 272 w 281"/>
                <a:gd name="T19" fmla="*/ 210 h 310"/>
                <a:gd name="T20" fmla="*/ 264 w 281"/>
                <a:gd name="T21" fmla="*/ 230 h 310"/>
                <a:gd name="T22" fmla="*/ 241 w 281"/>
                <a:gd name="T23" fmla="*/ 262 h 310"/>
                <a:gd name="T24" fmla="*/ 213 w 281"/>
                <a:gd name="T25" fmla="*/ 290 h 310"/>
                <a:gd name="T26" fmla="*/ 196 w 281"/>
                <a:gd name="T27" fmla="*/ 299 h 310"/>
                <a:gd name="T28" fmla="*/ 159 w 281"/>
                <a:gd name="T29" fmla="*/ 310 h 310"/>
                <a:gd name="T30" fmla="*/ 139 w 281"/>
                <a:gd name="T31" fmla="*/ 310 h 310"/>
                <a:gd name="T32" fmla="*/ 93 w 281"/>
                <a:gd name="T33" fmla="*/ 304 h 310"/>
                <a:gd name="T34" fmla="*/ 65 w 281"/>
                <a:gd name="T35" fmla="*/ 293 h 310"/>
                <a:gd name="T36" fmla="*/ 45 w 281"/>
                <a:gd name="T37" fmla="*/ 273 h 310"/>
                <a:gd name="T38" fmla="*/ 34 w 281"/>
                <a:gd name="T39" fmla="*/ 264 h 310"/>
                <a:gd name="T40" fmla="*/ 8 w 281"/>
                <a:gd name="T41" fmla="*/ 213 h 310"/>
                <a:gd name="T42" fmla="*/ 0 w 281"/>
                <a:gd name="T43" fmla="*/ 156 h 310"/>
                <a:gd name="T44" fmla="*/ 0 w 281"/>
                <a:gd name="T45" fmla="*/ 137 h 310"/>
                <a:gd name="T46" fmla="*/ 8 w 281"/>
                <a:gd name="T47" fmla="*/ 100 h 310"/>
                <a:gd name="T48" fmla="*/ 17 w 281"/>
                <a:gd name="T49" fmla="*/ 80 h 310"/>
                <a:gd name="T50" fmla="*/ 37 w 281"/>
                <a:gd name="T51" fmla="*/ 49 h 310"/>
                <a:gd name="T52" fmla="*/ 68 w 281"/>
                <a:gd name="T53" fmla="*/ 23 h 310"/>
                <a:gd name="T54" fmla="*/ 82 w 281"/>
                <a:gd name="T55" fmla="*/ 12 h 310"/>
                <a:gd name="T56" fmla="*/ 122 w 281"/>
                <a:gd name="T57" fmla="*/ 0 h 310"/>
                <a:gd name="T58" fmla="*/ 142 w 281"/>
                <a:gd name="T59" fmla="*/ 0 h 310"/>
                <a:gd name="T60" fmla="*/ 136 w 281"/>
                <a:gd name="T61" fmla="*/ 23 h 310"/>
                <a:gd name="T62" fmla="*/ 99 w 281"/>
                <a:gd name="T63" fmla="*/ 34 h 310"/>
                <a:gd name="T64" fmla="*/ 76 w 281"/>
                <a:gd name="T65" fmla="*/ 66 h 310"/>
                <a:gd name="T66" fmla="*/ 68 w 281"/>
                <a:gd name="T67" fmla="*/ 85 h 310"/>
                <a:gd name="T68" fmla="*/ 57 w 281"/>
                <a:gd name="T69" fmla="*/ 131 h 310"/>
                <a:gd name="T70" fmla="*/ 57 w 281"/>
                <a:gd name="T71" fmla="*/ 159 h 310"/>
                <a:gd name="T72" fmla="*/ 65 w 281"/>
                <a:gd name="T73" fmla="*/ 210 h 310"/>
                <a:gd name="T74" fmla="*/ 82 w 281"/>
                <a:gd name="T75" fmla="*/ 250 h 310"/>
                <a:gd name="T76" fmla="*/ 96 w 281"/>
                <a:gd name="T77" fmla="*/ 267 h 310"/>
                <a:gd name="T78" fmla="*/ 128 w 281"/>
                <a:gd name="T79" fmla="*/ 284 h 310"/>
                <a:gd name="T80" fmla="*/ 145 w 281"/>
                <a:gd name="T81" fmla="*/ 284 h 310"/>
                <a:gd name="T82" fmla="*/ 179 w 281"/>
                <a:gd name="T83" fmla="*/ 273 h 310"/>
                <a:gd name="T84" fmla="*/ 204 w 281"/>
                <a:gd name="T85" fmla="*/ 245 h 310"/>
                <a:gd name="T86" fmla="*/ 213 w 281"/>
                <a:gd name="T87" fmla="*/ 225 h 310"/>
                <a:gd name="T88" fmla="*/ 224 w 281"/>
                <a:gd name="T89" fmla="*/ 179 h 310"/>
                <a:gd name="T90" fmla="*/ 224 w 281"/>
                <a:gd name="T91" fmla="*/ 151 h 310"/>
                <a:gd name="T92" fmla="*/ 210 w 281"/>
                <a:gd name="T93" fmla="*/ 85 h 310"/>
                <a:gd name="T94" fmla="*/ 199 w 281"/>
                <a:gd name="T95" fmla="*/ 60 h 310"/>
                <a:gd name="T96" fmla="*/ 182 w 281"/>
                <a:gd name="T97" fmla="*/ 40 h 310"/>
                <a:gd name="T98" fmla="*/ 162 w 281"/>
                <a:gd name="T99" fmla="*/ 29 h 310"/>
                <a:gd name="T100" fmla="*/ 136 w 281"/>
                <a:gd name="T101" fmla="*/ 23 h 31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81" h="310">
                  <a:moveTo>
                    <a:pt x="142" y="0"/>
                  </a:moveTo>
                  <a:lnTo>
                    <a:pt x="142" y="0"/>
                  </a:lnTo>
                  <a:lnTo>
                    <a:pt x="164" y="0"/>
                  </a:lnTo>
                  <a:lnTo>
                    <a:pt x="184" y="6"/>
                  </a:lnTo>
                  <a:lnTo>
                    <a:pt x="201" y="12"/>
                  </a:lnTo>
                  <a:lnTo>
                    <a:pt x="218" y="23"/>
                  </a:lnTo>
                  <a:lnTo>
                    <a:pt x="235" y="34"/>
                  </a:lnTo>
                  <a:lnTo>
                    <a:pt x="247" y="49"/>
                  </a:lnTo>
                  <a:lnTo>
                    <a:pt x="258" y="63"/>
                  </a:lnTo>
                  <a:lnTo>
                    <a:pt x="267" y="80"/>
                  </a:lnTo>
                  <a:lnTo>
                    <a:pt x="272" y="100"/>
                  </a:lnTo>
                  <a:lnTo>
                    <a:pt x="278" y="117"/>
                  </a:lnTo>
                  <a:lnTo>
                    <a:pt x="281" y="137"/>
                  </a:lnTo>
                  <a:lnTo>
                    <a:pt x="281" y="156"/>
                  </a:lnTo>
                  <a:lnTo>
                    <a:pt x="281" y="174"/>
                  </a:lnTo>
                  <a:lnTo>
                    <a:pt x="278" y="193"/>
                  </a:lnTo>
                  <a:lnTo>
                    <a:pt x="272" y="210"/>
                  </a:lnTo>
                  <a:lnTo>
                    <a:pt x="264" y="230"/>
                  </a:lnTo>
                  <a:lnTo>
                    <a:pt x="253" y="247"/>
                  </a:lnTo>
                  <a:lnTo>
                    <a:pt x="241" y="262"/>
                  </a:lnTo>
                  <a:lnTo>
                    <a:pt x="230" y="276"/>
                  </a:lnTo>
                  <a:lnTo>
                    <a:pt x="213" y="290"/>
                  </a:lnTo>
                  <a:lnTo>
                    <a:pt x="196" y="299"/>
                  </a:lnTo>
                  <a:lnTo>
                    <a:pt x="179" y="304"/>
                  </a:lnTo>
                  <a:lnTo>
                    <a:pt x="159" y="310"/>
                  </a:lnTo>
                  <a:lnTo>
                    <a:pt x="139" y="310"/>
                  </a:lnTo>
                  <a:lnTo>
                    <a:pt x="108" y="307"/>
                  </a:lnTo>
                  <a:lnTo>
                    <a:pt x="93" y="304"/>
                  </a:lnTo>
                  <a:lnTo>
                    <a:pt x="79" y="299"/>
                  </a:lnTo>
                  <a:lnTo>
                    <a:pt x="65" y="293"/>
                  </a:lnTo>
                  <a:lnTo>
                    <a:pt x="54" y="284"/>
                  </a:lnTo>
                  <a:lnTo>
                    <a:pt x="45" y="273"/>
                  </a:lnTo>
                  <a:lnTo>
                    <a:pt x="34" y="264"/>
                  </a:lnTo>
                  <a:lnTo>
                    <a:pt x="20" y="239"/>
                  </a:lnTo>
                  <a:lnTo>
                    <a:pt x="8" y="213"/>
                  </a:lnTo>
                  <a:lnTo>
                    <a:pt x="0" y="185"/>
                  </a:lnTo>
                  <a:lnTo>
                    <a:pt x="0" y="156"/>
                  </a:lnTo>
                  <a:lnTo>
                    <a:pt x="0" y="137"/>
                  </a:lnTo>
                  <a:lnTo>
                    <a:pt x="3" y="117"/>
                  </a:lnTo>
                  <a:lnTo>
                    <a:pt x="8" y="100"/>
                  </a:lnTo>
                  <a:lnTo>
                    <a:pt x="17" y="80"/>
                  </a:lnTo>
                  <a:lnTo>
                    <a:pt x="25" y="63"/>
                  </a:lnTo>
                  <a:lnTo>
                    <a:pt x="37" y="49"/>
                  </a:lnTo>
                  <a:lnTo>
                    <a:pt x="51" y="34"/>
                  </a:lnTo>
                  <a:lnTo>
                    <a:pt x="68" y="23"/>
                  </a:lnTo>
                  <a:lnTo>
                    <a:pt x="82" y="12"/>
                  </a:lnTo>
                  <a:lnTo>
                    <a:pt x="102" y="6"/>
                  </a:lnTo>
                  <a:lnTo>
                    <a:pt x="122" y="0"/>
                  </a:lnTo>
                  <a:lnTo>
                    <a:pt x="142" y="0"/>
                  </a:lnTo>
                  <a:close/>
                  <a:moveTo>
                    <a:pt x="136" y="23"/>
                  </a:moveTo>
                  <a:lnTo>
                    <a:pt x="136" y="23"/>
                  </a:lnTo>
                  <a:lnTo>
                    <a:pt x="116" y="26"/>
                  </a:lnTo>
                  <a:lnTo>
                    <a:pt x="99" y="34"/>
                  </a:lnTo>
                  <a:lnTo>
                    <a:pt x="88" y="49"/>
                  </a:lnTo>
                  <a:lnTo>
                    <a:pt x="76" y="66"/>
                  </a:lnTo>
                  <a:lnTo>
                    <a:pt x="68" y="85"/>
                  </a:lnTo>
                  <a:lnTo>
                    <a:pt x="62" y="108"/>
                  </a:lnTo>
                  <a:lnTo>
                    <a:pt x="57" y="131"/>
                  </a:lnTo>
                  <a:lnTo>
                    <a:pt x="57" y="159"/>
                  </a:lnTo>
                  <a:lnTo>
                    <a:pt x="59" y="185"/>
                  </a:lnTo>
                  <a:lnTo>
                    <a:pt x="65" y="210"/>
                  </a:lnTo>
                  <a:lnTo>
                    <a:pt x="74" y="230"/>
                  </a:lnTo>
                  <a:lnTo>
                    <a:pt x="82" y="250"/>
                  </a:lnTo>
                  <a:lnTo>
                    <a:pt x="96" y="267"/>
                  </a:lnTo>
                  <a:lnTo>
                    <a:pt x="110" y="279"/>
                  </a:lnTo>
                  <a:lnTo>
                    <a:pt x="128" y="284"/>
                  </a:lnTo>
                  <a:lnTo>
                    <a:pt x="145" y="284"/>
                  </a:lnTo>
                  <a:lnTo>
                    <a:pt x="164" y="282"/>
                  </a:lnTo>
                  <a:lnTo>
                    <a:pt x="179" y="273"/>
                  </a:lnTo>
                  <a:lnTo>
                    <a:pt x="193" y="262"/>
                  </a:lnTo>
                  <a:lnTo>
                    <a:pt x="204" y="245"/>
                  </a:lnTo>
                  <a:lnTo>
                    <a:pt x="213" y="225"/>
                  </a:lnTo>
                  <a:lnTo>
                    <a:pt x="218" y="202"/>
                  </a:lnTo>
                  <a:lnTo>
                    <a:pt x="224" y="179"/>
                  </a:lnTo>
                  <a:lnTo>
                    <a:pt x="224" y="151"/>
                  </a:lnTo>
                  <a:lnTo>
                    <a:pt x="218" y="117"/>
                  </a:lnTo>
                  <a:lnTo>
                    <a:pt x="210" y="85"/>
                  </a:lnTo>
                  <a:lnTo>
                    <a:pt x="199" y="60"/>
                  </a:lnTo>
                  <a:lnTo>
                    <a:pt x="182" y="40"/>
                  </a:lnTo>
                  <a:lnTo>
                    <a:pt x="173" y="31"/>
                  </a:lnTo>
                  <a:lnTo>
                    <a:pt x="162" y="29"/>
                  </a:lnTo>
                  <a:lnTo>
                    <a:pt x="150" y="23"/>
                  </a:lnTo>
                  <a:lnTo>
                    <a:pt x="136"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7" name="Freeform 1706"/>
            <p:cNvSpPr>
              <a:spLocks/>
            </p:cNvSpPr>
            <p:nvPr/>
          </p:nvSpPr>
          <p:spPr bwMode="auto">
            <a:xfrm>
              <a:off x="2493" y="3059"/>
              <a:ext cx="182" cy="361"/>
            </a:xfrm>
            <a:custGeom>
              <a:avLst/>
              <a:gdLst>
                <a:gd name="T0" fmla="*/ 86 w 182"/>
                <a:gd name="T1" fmla="*/ 0 h 361"/>
                <a:gd name="T2" fmla="*/ 86 w 182"/>
                <a:gd name="T3" fmla="*/ 60 h 361"/>
                <a:gd name="T4" fmla="*/ 174 w 182"/>
                <a:gd name="T5" fmla="*/ 60 h 361"/>
                <a:gd name="T6" fmla="*/ 151 w 182"/>
                <a:gd name="T7" fmla="*/ 85 h 361"/>
                <a:gd name="T8" fmla="*/ 83 w 182"/>
                <a:gd name="T9" fmla="*/ 85 h 361"/>
                <a:gd name="T10" fmla="*/ 83 w 182"/>
                <a:gd name="T11" fmla="*/ 267 h 361"/>
                <a:gd name="T12" fmla="*/ 83 w 182"/>
                <a:gd name="T13" fmla="*/ 267 h 361"/>
                <a:gd name="T14" fmla="*/ 83 w 182"/>
                <a:gd name="T15" fmla="*/ 284 h 361"/>
                <a:gd name="T16" fmla="*/ 86 w 182"/>
                <a:gd name="T17" fmla="*/ 296 h 361"/>
                <a:gd name="T18" fmla="*/ 91 w 182"/>
                <a:gd name="T19" fmla="*/ 307 h 361"/>
                <a:gd name="T20" fmla="*/ 97 w 182"/>
                <a:gd name="T21" fmla="*/ 318 h 361"/>
                <a:gd name="T22" fmla="*/ 105 w 182"/>
                <a:gd name="T23" fmla="*/ 324 h 361"/>
                <a:gd name="T24" fmla="*/ 117 w 182"/>
                <a:gd name="T25" fmla="*/ 330 h 361"/>
                <a:gd name="T26" fmla="*/ 128 w 182"/>
                <a:gd name="T27" fmla="*/ 333 h 361"/>
                <a:gd name="T28" fmla="*/ 142 w 182"/>
                <a:gd name="T29" fmla="*/ 335 h 361"/>
                <a:gd name="T30" fmla="*/ 142 w 182"/>
                <a:gd name="T31" fmla="*/ 335 h 361"/>
                <a:gd name="T32" fmla="*/ 157 w 182"/>
                <a:gd name="T33" fmla="*/ 333 h 361"/>
                <a:gd name="T34" fmla="*/ 165 w 182"/>
                <a:gd name="T35" fmla="*/ 330 h 361"/>
                <a:gd name="T36" fmla="*/ 165 w 182"/>
                <a:gd name="T37" fmla="*/ 330 h 361"/>
                <a:gd name="T38" fmla="*/ 182 w 182"/>
                <a:gd name="T39" fmla="*/ 318 h 361"/>
                <a:gd name="T40" fmla="*/ 182 w 182"/>
                <a:gd name="T41" fmla="*/ 318 h 361"/>
                <a:gd name="T42" fmla="*/ 182 w 182"/>
                <a:gd name="T43" fmla="*/ 324 h 361"/>
                <a:gd name="T44" fmla="*/ 179 w 182"/>
                <a:gd name="T45" fmla="*/ 333 h 361"/>
                <a:gd name="T46" fmla="*/ 162 w 182"/>
                <a:gd name="T47" fmla="*/ 347 h 361"/>
                <a:gd name="T48" fmla="*/ 162 w 182"/>
                <a:gd name="T49" fmla="*/ 347 h 361"/>
                <a:gd name="T50" fmla="*/ 154 w 182"/>
                <a:gd name="T51" fmla="*/ 352 h 361"/>
                <a:gd name="T52" fmla="*/ 142 w 182"/>
                <a:gd name="T53" fmla="*/ 358 h 361"/>
                <a:gd name="T54" fmla="*/ 131 w 182"/>
                <a:gd name="T55" fmla="*/ 361 h 361"/>
                <a:gd name="T56" fmla="*/ 117 w 182"/>
                <a:gd name="T57" fmla="*/ 361 h 361"/>
                <a:gd name="T58" fmla="*/ 117 w 182"/>
                <a:gd name="T59" fmla="*/ 361 h 361"/>
                <a:gd name="T60" fmla="*/ 100 w 182"/>
                <a:gd name="T61" fmla="*/ 361 h 361"/>
                <a:gd name="T62" fmla="*/ 83 w 182"/>
                <a:gd name="T63" fmla="*/ 355 h 361"/>
                <a:gd name="T64" fmla="*/ 66 w 182"/>
                <a:gd name="T65" fmla="*/ 347 h 361"/>
                <a:gd name="T66" fmla="*/ 54 w 182"/>
                <a:gd name="T67" fmla="*/ 335 h 361"/>
                <a:gd name="T68" fmla="*/ 54 w 182"/>
                <a:gd name="T69" fmla="*/ 335 h 361"/>
                <a:gd name="T70" fmla="*/ 43 w 182"/>
                <a:gd name="T71" fmla="*/ 324 h 361"/>
                <a:gd name="T72" fmla="*/ 34 w 182"/>
                <a:gd name="T73" fmla="*/ 307 h 361"/>
                <a:gd name="T74" fmla="*/ 29 w 182"/>
                <a:gd name="T75" fmla="*/ 290 h 361"/>
                <a:gd name="T76" fmla="*/ 29 w 182"/>
                <a:gd name="T77" fmla="*/ 267 h 361"/>
                <a:gd name="T78" fmla="*/ 29 w 182"/>
                <a:gd name="T79" fmla="*/ 85 h 361"/>
                <a:gd name="T80" fmla="*/ 0 w 182"/>
                <a:gd name="T81" fmla="*/ 85 h 361"/>
                <a:gd name="T82" fmla="*/ 86 w 182"/>
                <a:gd name="T83" fmla="*/ 0 h 361"/>
                <a:gd name="T84" fmla="*/ 86 w 182"/>
                <a:gd name="T85" fmla="*/ 0 h 36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82" h="361">
                  <a:moveTo>
                    <a:pt x="86" y="0"/>
                  </a:moveTo>
                  <a:lnTo>
                    <a:pt x="86" y="60"/>
                  </a:lnTo>
                  <a:lnTo>
                    <a:pt x="174" y="60"/>
                  </a:lnTo>
                  <a:lnTo>
                    <a:pt x="151" y="85"/>
                  </a:lnTo>
                  <a:lnTo>
                    <a:pt x="83" y="85"/>
                  </a:lnTo>
                  <a:lnTo>
                    <a:pt x="83" y="267"/>
                  </a:lnTo>
                  <a:lnTo>
                    <a:pt x="83" y="284"/>
                  </a:lnTo>
                  <a:lnTo>
                    <a:pt x="86" y="296"/>
                  </a:lnTo>
                  <a:lnTo>
                    <a:pt x="91" y="307"/>
                  </a:lnTo>
                  <a:lnTo>
                    <a:pt x="97" y="318"/>
                  </a:lnTo>
                  <a:lnTo>
                    <a:pt x="105" y="324"/>
                  </a:lnTo>
                  <a:lnTo>
                    <a:pt x="117" y="330"/>
                  </a:lnTo>
                  <a:lnTo>
                    <a:pt x="128" y="333"/>
                  </a:lnTo>
                  <a:lnTo>
                    <a:pt x="142" y="335"/>
                  </a:lnTo>
                  <a:lnTo>
                    <a:pt x="157" y="333"/>
                  </a:lnTo>
                  <a:lnTo>
                    <a:pt x="165" y="330"/>
                  </a:lnTo>
                  <a:lnTo>
                    <a:pt x="182" y="318"/>
                  </a:lnTo>
                  <a:lnTo>
                    <a:pt x="182" y="324"/>
                  </a:lnTo>
                  <a:lnTo>
                    <a:pt x="179" y="333"/>
                  </a:lnTo>
                  <a:lnTo>
                    <a:pt x="162" y="347"/>
                  </a:lnTo>
                  <a:lnTo>
                    <a:pt x="154" y="352"/>
                  </a:lnTo>
                  <a:lnTo>
                    <a:pt x="142" y="358"/>
                  </a:lnTo>
                  <a:lnTo>
                    <a:pt x="131" y="361"/>
                  </a:lnTo>
                  <a:lnTo>
                    <a:pt x="117" y="361"/>
                  </a:lnTo>
                  <a:lnTo>
                    <a:pt x="100" y="361"/>
                  </a:lnTo>
                  <a:lnTo>
                    <a:pt x="83" y="355"/>
                  </a:lnTo>
                  <a:lnTo>
                    <a:pt x="66" y="347"/>
                  </a:lnTo>
                  <a:lnTo>
                    <a:pt x="54" y="335"/>
                  </a:lnTo>
                  <a:lnTo>
                    <a:pt x="43" y="324"/>
                  </a:lnTo>
                  <a:lnTo>
                    <a:pt x="34" y="307"/>
                  </a:lnTo>
                  <a:lnTo>
                    <a:pt x="29" y="290"/>
                  </a:lnTo>
                  <a:lnTo>
                    <a:pt x="29" y="267"/>
                  </a:lnTo>
                  <a:lnTo>
                    <a:pt x="29" y="85"/>
                  </a:lnTo>
                  <a:lnTo>
                    <a:pt x="0" y="85"/>
                  </a:lnTo>
                  <a:lnTo>
                    <a:pt x="86"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8" name="Freeform 1707"/>
            <p:cNvSpPr>
              <a:spLocks/>
            </p:cNvSpPr>
            <p:nvPr/>
          </p:nvSpPr>
          <p:spPr bwMode="auto">
            <a:xfrm>
              <a:off x="2695" y="2971"/>
              <a:ext cx="290" cy="443"/>
            </a:xfrm>
            <a:custGeom>
              <a:avLst/>
              <a:gdLst>
                <a:gd name="T0" fmla="*/ 176 w 290"/>
                <a:gd name="T1" fmla="*/ 139 h 443"/>
                <a:gd name="T2" fmla="*/ 213 w 290"/>
                <a:gd name="T3" fmla="*/ 145 h 443"/>
                <a:gd name="T4" fmla="*/ 244 w 290"/>
                <a:gd name="T5" fmla="*/ 162 h 443"/>
                <a:gd name="T6" fmla="*/ 256 w 290"/>
                <a:gd name="T7" fmla="*/ 176 h 443"/>
                <a:gd name="T8" fmla="*/ 270 w 290"/>
                <a:gd name="T9" fmla="*/ 207 h 443"/>
                <a:gd name="T10" fmla="*/ 273 w 290"/>
                <a:gd name="T11" fmla="*/ 421 h 443"/>
                <a:gd name="T12" fmla="*/ 273 w 290"/>
                <a:gd name="T13" fmla="*/ 429 h 443"/>
                <a:gd name="T14" fmla="*/ 276 w 290"/>
                <a:gd name="T15" fmla="*/ 435 h 443"/>
                <a:gd name="T16" fmla="*/ 199 w 290"/>
                <a:gd name="T17" fmla="*/ 443 h 443"/>
                <a:gd name="T18" fmla="*/ 207 w 290"/>
                <a:gd name="T19" fmla="*/ 438 h 443"/>
                <a:gd name="T20" fmla="*/ 216 w 290"/>
                <a:gd name="T21" fmla="*/ 426 h 443"/>
                <a:gd name="T22" fmla="*/ 216 w 290"/>
                <a:gd name="T23" fmla="*/ 250 h 443"/>
                <a:gd name="T24" fmla="*/ 216 w 290"/>
                <a:gd name="T25" fmla="*/ 233 h 443"/>
                <a:gd name="T26" fmla="*/ 207 w 290"/>
                <a:gd name="T27" fmla="*/ 207 h 443"/>
                <a:gd name="T28" fmla="*/ 202 w 290"/>
                <a:gd name="T29" fmla="*/ 196 h 443"/>
                <a:gd name="T30" fmla="*/ 179 w 290"/>
                <a:gd name="T31" fmla="*/ 182 h 443"/>
                <a:gd name="T32" fmla="*/ 148 w 290"/>
                <a:gd name="T33" fmla="*/ 176 h 443"/>
                <a:gd name="T34" fmla="*/ 128 w 290"/>
                <a:gd name="T35" fmla="*/ 179 h 443"/>
                <a:gd name="T36" fmla="*/ 108 w 290"/>
                <a:gd name="T37" fmla="*/ 188 h 443"/>
                <a:gd name="T38" fmla="*/ 77 w 290"/>
                <a:gd name="T39" fmla="*/ 210 h 443"/>
                <a:gd name="T40" fmla="*/ 77 w 290"/>
                <a:gd name="T41" fmla="*/ 421 h 443"/>
                <a:gd name="T42" fmla="*/ 82 w 290"/>
                <a:gd name="T43" fmla="*/ 432 h 443"/>
                <a:gd name="T44" fmla="*/ 88 w 290"/>
                <a:gd name="T45" fmla="*/ 438 h 443"/>
                <a:gd name="T46" fmla="*/ 6 w 290"/>
                <a:gd name="T47" fmla="*/ 443 h 443"/>
                <a:gd name="T48" fmla="*/ 11 w 290"/>
                <a:gd name="T49" fmla="*/ 438 h 443"/>
                <a:gd name="T50" fmla="*/ 20 w 290"/>
                <a:gd name="T51" fmla="*/ 426 h 443"/>
                <a:gd name="T52" fmla="*/ 20 w 290"/>
                <a:gd name="T53" fmla="*/ 40 h 443"/>
                <a:gd name="T54" fmla="*/ 20 w 290"/>
                <a:gd name="T55" fmla="*/ 31 h 443"/>
                <a:gd name="T56" fmla="*/ 17 w 290"/>
                <a:gd name="T57" fmla="*/ 23 h 443"/>
                <a:gd name="T58" fmla="*/ 77 w 290"/>
                <a:gd name="T59" fmla="*/ 0 h 443"/>
                <a:gd name="T60" fmla="*/ 77 w 290"/>
                <a:gd name="T61" fmla="*/ 185 h 443"/>
                <a:gd name="T62" fmla="*/ 128 w 290"/>
                <a:gd name="T63" fmla="*/ 151 h 443"/>
                <a:gd name="T64" fmla="*/ 176 w 290"/>
                <a:gd name="T65" fmla="*/ 139 h 4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90" h="443">
                  <a:moveTo>
                    <a:pt x="176" y="139"/>
                  </a:moveTo>
                  <a:lnTo>
                    <a:pt x="176" y="139"/>
                  </a:lnTo>
                  <a:lnTo>
                    <a:pt x="193" y="139"/>
                  </a:lnTo>
                  <a:lnTo>
                    <a:pt x="213" y="145"/>
                  </a:lnTo>
                  <a:lnTo>
                    <a:pt x="230" y="153"/>
                  </a:lnTo>
                  <a:lnTo>
                    <a:pt x="244" y="162"/>
                  </a:lnTo>
                  <a:lnTo>
                    <a:pt x="256" y="176"/>
                  </a:lnTo>
                  <a:lnTo>
                    <a:pt x="264" y="190"/>
                  </a:lnTo>
                  <a:lnTo>
                    <a:pt x="270" y="207"/>
                  </a:lnTo>
                  <a:lnTo>
                    <a:pt x="273" y="227"/>
                  </a:lnTo>
                  <a:lnTo>
                    <a:pt x="273" y="421"/>
                  </a:lnTo>
                  <a:lnTo>
                    <a:pt x="273" y="429"/>
                  </a:lnTo>
                  <a:lnTo>
                    <a:pt x="276" y="435"/>
                  </a:lnTo>
                  <a:lnTo>
                    <a:pt x="290" y="443"/>
                  </a:lnTo>
                  <a:lnTo>
                    <a:pt x="199" y="443"/>
                  </a:lnTo>
                  <a:lnTo>
                    <a:pt x="207" y="438"/>
                  </a:lnTo>
                  <a:lnTo>
                    <a:pt x="213" y="432"/>
                  </a:lnTo>
                  <a:lnTo>
                    <a:pt x="216" y="426"/>
                  </a:lnTo>
                  <a:lnTo>
                    <a:pt x="216" y="421"/>
                  </a:lnTo>
                  <a:lnTo>
                    <a:pt x="216" y="250"/>
                  </a:lnTo>
                  <a:lnTo>
                    <a:pt x="216" y="233"/>
                  </a:lnTo>
                  <a:lnTo>
                    <a:pt x="213" y="219"/>
                  </a:lnTo>
                  <a:lnTo>
                    <a:pt x="207" y="207"/>
                  </a:lnTo>
                  <a:lnTo>
                    <a:pt x="202" y="196"/>
                  </a:lnTo>
                  <a:lnTo>
                    <a:pt x="190" y="188"/>
                  </a:lnTo>
                  <a:lnTo>
                    <a:pt x="179" y="182"/>
                  </a:lnTo>
                  <a:lnTo>
                    <a:pt x="165" y="179"/>
                  </a:lnTo>
                  <a:lnTo>
                    <a:pt x="148" y="176"/>
                  </a:lnTo>
                  <a:lnTo>
                    <a:pt x="128" y="179"/>
                  </a:lnTo>
                  <a:lnTo>
                    <a:pt x="108" y="188"/>
                  </a:lnTo>
                  <a:lnTo>
                    <a:pt x="91" y="196"/>
                  </a:lnTo>
                  <a:lnTo>
                    <a:pt x="77" y="210"/>
                  </a:lnTo>
                  <a:lnTo>
                    <a:pt x="77" y="421"/>
                  </a:lnTo>
                  <a:lnTo>
                    <a:pt x="80" y="426"/>
                  </a:lnTo>
                  <a:lnTo>
                    <a:pt x="82" y="432"/>
                  </a:lnTo>
                  <a:lnTo>
                    <a:pt x="88" y="438"/>
                  </a:lnTo>
                  <a:lnTo>
                    <a:pt x="97" y="443"/>
                  </a:lnTo>
                  <a:lnTo>
                    <a:pt x="6" y="443"/>
                  </a:lnTo>
                  <a:lnTo>
                    <a:pt x="11" y="438"/>
                  </a:lnTo>
                  <a:lnTo>
                    <a:pt x="17" y="432"/>
                  </a:lnTo>
                  <a:lnTo>
                    <a:pt x="20" y="426"/>
                  </a:lnTo>
                  <a:lnTo>
                    <a:pt x="20" y="421"/>
                  </a:lnTo>
                  <a:lnTo>
                    <a:pt x="20" y="40"/>
                  </a:lnTo>
                  <a:lnTo>
                    <a:pt x="20" y="31"/>
                  </a:lnTo>
                  <a:lnTo>
                    <a:pt x="17" y="23"/>
                  </a:lnTo>
                  <a:lnTo>
                    <a:pt x="0" y="14"/>
                  </a:lnTo>
                  <a:lnTo>
                    <a:pt x="77" y="0"/>
                  </a:lnTo>
                  <a:lnTo>
                    <a:pt x="77" y="185"/>
                  </a:lnTo>
                  <a:lnTo>
                    <a:pt x="102" y="165"/>
                  </a:lnTo>
                  <a:lnTo>
                    <a:pt x="128" y="151"/>
                  </a:lnTo>
                  <a:lnTo>
                    <a:pt x="153" y="142"/>
                  </a:lnTo>
                  <a:lnTo>
                    <a:pt x="176" y="13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9" name="Freeform 1708"/>
            <p:cNvSpPr>
              <a:spLocks/>
            </p:cNvSpPr>
            <p:nvPr/>
          </p:nvSpPr>
          <p:spPr bwMode="auto">
            <a:xfrm>
              <a:off x="3274" y="3110"/>
              <a:ext cx="475" cy="304"/>
            </a:xfrm>
            <a:custGeom>
              <a:avLst/>
              <a:gdLst>
                <a:gd name="T0" fmla="*/ 364 w 475"/>
                <a:gd name="T1" fmla="*/ 0 h 304"/>
                <a:gd name="T2" fmla="*/ 398 w 475"/>
                <a:gd name="T3" fmla="*/ 6 h 304"/>
                <a:gd name="T4" fmla="*/ 429 w 475"/>
                <a:gd name="T5" fmla="*/ 23 h 304"/>
                <a:gd name="T6" fmla="*/ 444 w 475"/>
                <a:gd name="T7" fmla="*/ 37 h 304"/>
                <a:gd name="T8" fmla="*/ 458 w 475"/>
                <a:gd name="T9" fmla="*/ 68 h 304"/>
                <a:gd name="T10" fmla="*/ 458 w 475"/>
                <a:gd name="T11" fmla="*/ 282 h 304"/>
                <a:gd name="T12" fmla="*/ 461 w 475"/>
                <a:gd name="T13" fmla="*/ 287 h 304"/>
                <a:gd name="T14" fmla="*/ 463 w 475"/>
                <a:gd name="T15" fmla="*/ 293 h 304"/>
                <a:gd name="T16" fmla="*/ 387 w 475"/>
                <a:gd name="T17" fmla="*/ 304 h 304"/>
                <a:gd name="T18" fmla="*/ 392 w 475"/>
                <a:gd name="T19" fmla="*/ 299 h 304"/>
                <a:gd name="T20" fmla="*/ 404 w 475"/>
                <a:gd name="T21" fmla="*/ 287 h 304"/>
                <a:gd name="T22" fmla="*/ 404 w 475"/>
                <a:gd name="T23" fmla="*/ 108 h 304"/>
                <a:gd name="T24" fmla="*/ 404 w 475"/>
                <a:gd name="T25" fmla="*/ 91 h 304"/>
                <a:gd name="T26" fmla="*/ 395 w 475"/>
                <a:gd name="T27" fmla="*/ 66 h 304"/>
                <a:gd name="T28" fmla="*/ 387 w 475"/>
                <a:gd name="T29" fmla="*/ 57 h 304"/>
                <a:gd name="T30" fmla="*/ 367 w 475"/>
                <a:gd name="T31" fmla="*/ 43 h 304"/>
                <a:gd name="T32" fmla="*/ 336 w 475"/>
                <a:gd name="T33" fmla="*/ 37 h 304"/>
                <a:gd name="T34" fmla="*/ 316 w 475"/>
                <a:gd name="T35" fmla="*/ 40 h 304"/>
                <a:gd name="T36" fmla="*/ 282 w 475"/>
                <a:gd name="T37" fmla="*/ 60 h 304"/>
                <a:gd name="T38" fmla="*/ 267 w 475"/>
                <a:gd name="T39" fmla="*/ 77 h 304"/>
                <a:gd name="T40" fmla="*/ 267 w 475"/>
                <a:gd name="T41" fmla="*/ 282 h 304"/>
                <a:gd name="T42" fmla="*/ 270 w 475"/>
                <a:gd name="T43" fmla="*/ 287 h 304"/>
                <a:gd name="T44" fmla="*/ 273 w 475"/>
                <a:gd name="T45" fmla="*/ 293 h 304"/>
                <a:gd name="T46" fmla="*/ 194 w 475"/>
                <a:gd name="T47" fmla="*/ 304 h 304"/>
                <a:gd name="T48" fmla="*/ 202 w 475"/>
                <a:gd name="T49" fmla="*/ 299 h 304"/>
                <a:gd name="T50" fmla="*/ 211 w 475"/>
                <a:gd name="T51" fmla="*/ 287 h 304"/>
                <a:gd name="T52" fmla="*/ 211 w 475"/>
                <a:gd name="T53" fmla="*/ 105 h 304"/>
                <a:gd name="T54" fmla="*/ 211 w 475"/>
                <a:gd name="T55" fmla="*/ 88 h 304"/>
                <a:gd name="T56" fmla="*/ 202 w 475"/>
                <a:gd name="T57" fmla="*/ 63 h 304"/>
                <a:gd name="T58" fmla="*/ 185 w 475"/>
                <a:gd name="T59" fmla="*/ 46 h 304"/>
                <a:gd name="T60" fmla="*/ 160 w 475"/>
                <a:gd name="T61" fmla="*/ 37 h 304"/>
                <a:gd name="T62" fmla="*/ 145 w 475"/>
                <a:gd name="T63" fmla="*/ 37 h 304"/>
                <a:gd name="T64" fmla="*/ 108 w 475"/>
                <a:gd name="T65" fmla="*/ 46 h 304"/>
                <a:gd name="T66" fmla="*/ 80 w 475"/>
                <a:gd name="T67" fmla="*/ 68 h 304"/>
                <a:gd name="T68" fmla="*/ 80 w 475"/>
                <a:gd name="T69" fmla="*/ 282 h 304"/>
                <a:gd name="T70" fmla="*/ 83 w 475"/>
                <a:gd name="T71" fmla="*/ 293 h 304"/>
                <a:gd name="T72" fmla="*/ 97 w 475"/>
                <a:gd name="T73" fmla="*/ 304 h 304"/>
                <a:gd name="T74" fmla="*/ 6 w 475"/>
                <a:gd name="T75" fmla="*/ 304 h 304"/>
                <a:gd name="T76" fmla="*/ 20 w 475"/>
                <a:gd name="T77" fmla="*/ 293 h 304"/>
                <a:gd name="T78" fmla="*/ 23 w 475"/>
                <a:gd name="T79" fmla="*/ 282 h 304"/>
                <a:gd name="T80" fmla="*/ 23 w 475"/>
                <a:gd name="T81" fmla="*/ 40 h 304"/>
                <a:gd name="T82" fmla="*/ 18 w 475"/>
                <a:gd name="T83" fmla="*/ 23 h 304"/>
                <a:gd name="T84" fmla="*/ 9 w 475"/>
                <a:gd name="T85" fmla="*/ 17 h 304"/>
                <a:gd name="T86" fmla="*/ 80 w 475"/>
                <a:gd name="T87" fmla="*/ 0 h 304"/>
                <a:gd name="T88" fmla="*/ 80 w 475"/>
                <a:gd name="T89" fmla="*/ 43 h 304"/>
                <a:gd name="T90" fmla="*/ 123 w 475"/>
                <a:gd name="T91" fmla="*/ 14 h 304"/>
                <a:gd name="T92" fmla="*/ 134 w 475"/>
                <a:gd name="T93" fmla="*/ 9 h 304"/>
                <a:gd name="T94" fmla="*/ 160 w 475"/>
                <a:gd name="T95" fmla="*/ 0 h 304"/>
                <a:gd name="T96" fmla="*/ 174 w 475"/>
                <a:gd name="T97" fmla="*/ 0 h 304"/>
                <a:gd name="T98" fmla="*/ 202 w 475"/>
                <a:gd name="T99" fmla="*/ 3 h 304"/>
                <a:gd name="T100" fmla="*/ 228 w 475"/>
                <a:gd name="T101" fmla="*/ 14 h 304"/>
                <a:gd name="T102" fmla="*/ 239 w 475"/>
                <a:gd name="T103" fmla="*/ 23 h 304"/>
                <a:gd name="T104" fmla="*/ 256 w 475"/>
                <a:gd name="T105" fmla="*/ 43 h 304"/>
                <a:gd name="T106" fmla="*/ 262 w 475"/>
                <a:gd name="T107" fmla="*/ 57 h 304"/>
                <a:gd name="T108" fmla="*/ 307 w 475"/>
                <a:gd name="T109" fmla="*/ 17 h 304"/>
                <a:gd name="T110" fmla="*/ 321 w 475"/>
                <a:gd name="T111" fmla="*/ 9 h 304"/>
                <a:gd name="T112" fmla="*/ 350 w 475"/>
                <a:gd name="T113" fmla="*/ 0 h 304"/>
                <a:gd name="T114" fmla="*/ 364 w 475"/>
                <a:gd name="T115" fmla="*/ 0 h 3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75" h="304">
                  <a:moveTo>
                    <a:pt x="364" y="0"/>
                  </a:moveTo>
                  <a:lnTo>
                    <a:pt x="364" y="0"/>
                  </a:lnTo>
                  <a:lnTo>
                    <a:pt x="381" y="0"/>
                  </a:lnTo>
                  <a:lnTo>
                    <a:pt x="398" y="6"/>
                  </a:lnTo>
                  <a:lnTo>
                    <a:pt x="415" y="14"/>
                  </a:lnTo>
                  <a:lnTo>
                    <a:pt x="429" y="23"/>
                  </a:lnTo>
                  <a:lnTo>
                    <a:pt x="444" y="37"/>
                  </a:lnTo>
                  <a:lnTo>
                    <a:pt x="452" y="51"/>
                  </a:lnTo>
                  <a:lnTo>
                    <a:pt x="458" y="68"/>
                  </a:lnTo>
                  <a:lnTo>
                    <a:pt x="458" y="88"/>
                  </a:lnTo>
                  <a:lnTo>
                    <a:pt x="458" y="282"/>
                  </a:lnTo>
                  <a:lnTo>
                    <a:pt x="461" y="287"/>
                  </a:lnTo>
                  <a:lnTo>
                    <a:pt x="463" y="293"/>
                  </a:lnTo>
                  <a:lnTo>
                    <a:pt x="475" y="304"/>
                  </a:lnTo>
                  <a:lnTo>
                    <a:pt x="387" y="304"/>
                  </a:lnTo>
                  <a:lnTo>
                    <a:pt x="392" y="299"/>
                  </a:lnTo>
                  <a:lnTo>
                    <a:pt x="398" y="293"/>
                  </a:lnTo>
                  <a:lnTo>
                    <a:pt x="404" y="287"/>
                  </a:lnTo>
                  <a:lnTo>
                    <a:pt x="404" y="282"/>
                  </a:lnTo>
                  <a:lnTo>
                    <a:pt x="404" y="108"/>
                  </a:lnTo>
                  <a:lnTo>
                    <a:pt x="404" y="91"/>
                  </a:lnTo>
                  <a:lnTo>
                    <a:pt x="401" y="80"/>
                  </a:lnTo>
                  <a:lnTo>
                    <a:pt x="395" y="66"/>
                  </a:lnTo>
                  <a:lnTo>
                    <a:pt x="387" y="57"/>
                  </a:lnTo>
                  <a:lnTo>
                    <a:pt x="378" y="49"/>
                  </a:lnTo>
                  <a:lnTo>
                    <a:pt x="367" y="43"/>
                  </a:lnTo>
                  <a:lnTo>
                    <a:pt x="353" y="37"/>
                  </a:lnTo>
                  <a:lnTo>
                    <a:pt x="336" y="37"/>
                  </a:lnTo>
                  <a:lnTo>
                    <a:pt x="316" y="40"/>
                  </a:lnTo>
                  <a:lnTo>
                    <a:pt x="299" y="46"/>
                  </a:lnTo>
                  <a:lnTo>
                    <a:pt x="282" y="60"/>
                  </a:lnTo>
                  <a:lnTo>
                    <a:pt x="267" y="77"/>
                  </a:lnTo>
                  <a:lnTo>
                    <a:pt x="267" y="85"/>
                  </a:lnTo>
                  <a:lnTo>
                    <a:pt x="267" y="282"/>
                  </a:lnTo>
                  <a:lnTo>
                    <a:pt x="270" y="287"/>
                  </a:lnTo>
                  <a:lnTo>
                    <a:pt x="273" y="293"/>
                  </a:lnTo>
                  <a:lnTo>
                    <a:pt x="285" y="304"/>
                  </a:lnTo>
                  <a:lnTo>
                    <a:pt x="194" y="304"/>
                  </a:lnTo>
                  <a:lnTo>
                    <a:pt x="202" y="299"/>
                  </a:lnTo>
                  <a:lnTo>
                    <a:pt x="208" y="293"/>
                  </a:lnTo>
                  <a:lnTo>
                    <a:pt x="211" y="287"/>
                  </a:lnTo>
                  <a:lnTo>
                    <a:pt x="211" y="282"/>
                  </a:lnTo>
                  <a:lnTo>
                    <a:pt x="211" y="105"/>
                  </a:lnTo>
                  <a:lnTo>
                    <a:pt x="211" y="88"/>
                  </a:lnTo>
                  <a:lnTo>
                    <a:pt x="208" y="74"/>
                  </a:lnTo>
                  <a:lnTo>
                    <a:pt x="202" y="63"/>
                  </a:lnTo>
                  <a:lnTo>
                    <a:pt x="194" y="54"/>
                  </a:lnTo>
                  <a:lnTo>
                    <a:pt x="185" y="46"/>
                  </a:lnTo>
                  <a:lnTo>
                    <a:pt x="174" y="40"/>
                  </a:lnTo>
                  <a:lnTo>
                    <a:pt x="160" y="37"/>
                  </a:lnTo>
                  <a:lnTo>
                    <a:pt x="145" y="37"/>
                  </a:lnTo>
                  <a:lnTo>
                    <a:pt x="125" y="40"/>
                  </a:lnTo>
                  <a:lnTo>
                    <a:pt x="108" y="46"/>
                  </a:lnTo>
                  <a:lnTo>
                    <a:pt x="94" y="54"/>
                  </a:lnTo>
                  <a:lnTo>
                    <a:pt x="80" y="68"/>
                  </a:lnTo>
                  <a:lnTo>
                    <a:pt x="80" y="282"/>
                  </a:lnTo>
                  <a:lnTo>
                    <a:pt x="80" y="287"/>
                  </a:lnTo>
                  <a:lnTo>
                    <a:pt x="83" y="293"/>
                  </a:lnTo>
                  <a:lnTo>
                    <a:pt x="97" y="304"/>
                  </a:lnTo>
                  <a:lnTo>
                    <a:pt x="6" y="304"/>
                  </a:lnTo>
                  <a:lnTo>
                    <a:pt x="15" y="299"/>
                  </a:lnTo>
                  <a:lnTo>
                    <a:pt x="20" y="293"/>
                  </a:lnTo>
                  <a:lnTo>
                    <a:pt x="23" y="287"/>
                  </a:lnTo>
                  <a:lnTo>
                    <a:pt x="23" y="282"/>
                  </a:lnTo>
                  <a:lnTo>
                    <a:pt x="23" y="40"/>
                  </a:lnTo>
                  <a:lnTo>
                    <a:pt x="23" y="31"/>
                  </a:lnTo>
                  <a:lnTo>
                    <a:pt x="18" y="23"/>
                  </a:lnTo>
                  <a:lnTo>
                    <a:pt x="9" y="17"/>
                  </a:lnTo>
                  <a:lnTo>
                    <a:pt x="0" y="14"/>
                  </a:lnTo>
                  <a:lnTo>
                    <a:pt x="80" y="0"/>
                  </a:lnTo>
                  <a:lnTo>
                    <a:pt x="80" y="43"/>
                  </a:lnTo>
                  <a:lnTo>
                    <a:pt x="100" y="29"/>
                  </a:lnTo>
                  <a:lnTo>
                    <a:pt x="123" y="14"/>
                  </a:lnTo>
                  <a:lnTo>
                    <a:pt x="134" y="9"/>
                  </a:lnTo>
                  <a:lnTo>
                    <a:pt x="145" y="3"/>
                  </a:lnTo>
                  <a:lnTo>
                    <a:pt x="160" y="0"/>
                  </a:lnTo>
                  <a:lnTo>
                    <a:pt x="174" y="0"/>
                  </a:lnTo>
                  <a:lnTo>
                    <a:pt x="188" y="0"/>
                  </a:lnTo>
                  <a:lnTo>
                    <a:pt x="202" y="3"/>
                  </a:lnTo>
                  <a:lnTo>
                    <a:pt x="213" y="9"/>
                  </a:lnTo>
                  <a:lnTo>
                    <a:pt x="228" y="14"/>
                  </a:lnTo>
                  <a:lnTo>
                    <a:pt x="239" y="23"/>
                  </a:lnTo>
                  <a:lnTo>
                    <a:pt x="248" y="31"/>
                  </a:lnTo>
                  <a:lnTo>
                    <a:pt x="256" y="43"/>
                  </a:lnTo>
                  <a:lnTo>
                    <a:pt x="262" y="57"/>
                  </a:lnTo>
                  <a:lnTo>
                    <a:pt x="282" y="34"/>
                  </a:lnTo>
                  <a:lnTo>
                    <a:pt x="307" y="17"/>
                  </a:lnTo>
                  <a:lnTo>
                    <a:pt x="321" y="9"/>
                  </a:lnTo>
                  <a:lnTo>
                    <a:pt x="336" y="3"/>
                  </a:lnTo>
                  <a:lnTo>
                    <a:pt x="350" y="0"/>
                  </a:lnTo>
                  <a:lnTo>
                    <a:pt x="364"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0" name="Freeform 1709"/>
            <p:cNvSpPr>
              <a:spLocks/>
            </p:cNvSpPr>
            <p:nvPr/>
          </p:nvSpPr>
          <p:spPr bwMode="auto">
            <a:xfrm>
              <a:off x="4070" y="3059"/>
              <a:ext cx="184" cy="361"/>
            </a:xfrm>
            <a:custGeom>
              <a:avLst/>
              <a:gdLst>
                <a:gd name="T0" fmla="*/ 85 w 184"/>
                <a:gd name="T1" fmla="*/ 0 h 361"/>
                <a:gd name="T2" fmla="*/ 85 w 184"/>
                <a:gd name="T3" fmla="*/ 60 h 361"/>
                <a:gd name="T4" fmla="*/ 173 w 184"/>
                <a:gd name="T5" fmla="*/ 60 h 361"/>
                <a:gd name="T6" fmla="*/ 150 w 184"/>
                <a:gd name="T7" fmla="*/ 85 h 361"/>
                <a:gd name="T8" fmla="*/ 82 w 184"/>
                <a:gd name="T9" fmla="*/ 85 h 361"/>
                <a:gd name="T10" fmla="*/ 82 w 184"/>
                <a:gd name="T11" fmla="*/ 267 h 361"/>
                <a:gd name="T12" fmla="*/ 82 w 184"/>
                <a:gd name="T13" fmla="*/ 267 h 361"/>
                <a:gd name="T14" fmla="*/ 85 w 184"/>
                <a:gd name="T15" fmla="*/ 284 h 361"/>
                <a:gd name="T16" fmla="*/ 88 w 184"/>
                <a:gd name="T17" fmla="*/ 296 h 361"/>
                <a:gd name="T18" fmla="*/ 91 w 184"/>
                <a:gd name="T19" fmla="*/ 307 h 361"/>
                <a:gd name="T20" fmla="*/ 99 w 184"/>
                <a:gd name="T21" fmla="*/ 318 h 361"/>
                <a:gd name="T22" fmla="*/ 105 w 184"/>
                <a:gd name="T23" fmla="*/ 324 h 361"/>
                <a:gd name="T24" fmla="*/ 116 w 184"/>
                <a:gd name="T25" fmla="*/ 330 h 361"/>
                <a:gd name="T26" fmla="*/ 128 w 184"/>
                <a:gd name="T27" fmla="*/ 333 h 361"/>
                <a:gd name="T28" fmla="*/ 142 w 184"/>
                <a:gd name="T29" fmla="*/ 335 h 361"/>
                <a:gd name="T30" fmla="*/ 142 w 184"/>
                <a:gd name="T31" fmla="*/ 335 h 361"/>
                <a:gd name="T32" fmla="*/ 156 w 184"/>
                <a:gd name="T33" fmla="*/ 333 h 361"/>
                <a:gd name="T34" fmla="*/ 165 w 184"/>
                <a:gd name="T35" fmla="*/ 330 h 361"/>
                <a:gd name="T36" fmla="*/ 165 w 184"/>
                <a:gd name="T37" fmla="*/ 330 h 361"/>
                <a:gd name="T38" fmla="*/ 184 w 184"/>
                <a:gd name="T39" fmla="*/ 318 h 361"/>
                <a:gd name="T40" fmla="*/ 184 w 184"/>
                <a:gd name="T41" fmla="*/ 318 h 361"/>
                <a:gd name="T42" fmla="*/ 182 w 184"/>
                <a:gd name="T43" fmla="*/ 324 h 361"/>
                <a:gd name="T44" fmla="*/ 179 w 184"/>
                <a:gd name="T45" fmla="*/ 333 h 361"/>
                <a:gd name="T46" fmla="*/ 162 w 184"/>
                <a:gd name="T47" fmla="*/ 347 h 361"/>
                <a:gd name="T48" fmla="*/ 162 w 184"/>
                <a:gd name="T49" fmla="*/ 347 h 361"/>
                <a:gd name="T50" fmla="*/ 153 w 184"/>
                <a:gd name="T51" fmla="*/ 352 h 361"/>
                <a:gd name="T52" fmla="*/ 142 w 184"/>
                <a:gd name="T53" fmla="*/ 358 h 361"/>
                <a:gd name="T54" fmla="*/ 130 w 184"/>
                <a:gd name="T55" fmla="*/ 361 h 361"/>
                <a:gd name="T56" fmla="*/ 119 w 184"/>
                <a:gd name="T57" fmla="*/ 361 h 361"/>
                <a:gd name="T58" fmla="*/ 119 w 184"/>
                <a:gd name="T59" fmla="*/ 361 h 361"/>
                <a:gd name="T60" fmla="*/ 99 w 184"/>
                <a:gd name="T61" fmla="*/ 361 h 361"/>
                <a:gd name="T62" fmla="*/ 82 w 184"/>
                <a:gd name="T63" fmla="*/ 355 h 361"/>
                <a:gd name="T64" fmla="*/ 65 w 184"/>
                <a:gd name="T65" fmla="*/ 347 h 361"/>
                <a:gd name="T66" fmla="*/ 54 w 184"/>
                <a:gd name="T67" fmla="*/ 335 h 361"/>
                <a:gd name="T68" fmla="*/ 54 w 184"/>
                <a:gd name="T69" fmla="*/ 335 h 361"/>
                <a:gd name="T70" fmla="*/ 42 w 184"/>
                <a:gd name="T71" fmla="*/ 324 h 361"/>
                <a:gd name="T72" fmla="*/ 34 w 184"/>
                <a:gd name="T73" fmla="*/ 307 h 361"/>
                <a:gd name="T74" fmla="*/ 31 w 184"/>
                <a:gd name="T75" fmla="*/ 290 h 361"/>
                <a:gd name="T76" fmla="*/ 28 w 184"/>
                <a:gd name="T77" fmla="*/ 267 h 361"/>
                <a:gd name="T78" fmla="*/ 28 w 184"/>
                <a:gd name="T79" fmla="*/ 85 h 361"/>
                <a:gd name="T80" fmla="*/ 0 w 184"/>
                <a:gd name="T81" fmla="*/ 85 h 361"/>
                <a:gd name="T82" fmla="*/ 85 w 184"/>
                <a:gd name="T83" fmla="*/ 0 h 361"/>
                <a:gd name="T84" fmla="*/ 85 w 184"/>
                <a:gd name="T85" fmla="*/ 0 h 36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84" h="361">
                  <a:moveTo>
                    <a:pt x="85" y="0"/>
                  </a:moveTo>
                  <a:lnTo>
                    <a:pt x="85" y="60"/>
                  </a:lnTo>
                  <a:lnTo>
                    <a:pt x="173" y="60"/>
                  </a:lnTo>
                  <a:lnTo>
                    <a:pt x="150" y="85"/>
                  </a:lnTo>
                  <a:lnTo>
                    <a:pt x="82" y="85"/>
                  </a:lnTo>
                  <a:lnTo>
                    <a:pt x="82" y="267"/>
                  </a:lnTo>
                  <a:lnTo>
                    <a:pt x="85" y="284"/>
                  </a:lnTo>
                  <a:lnTo>
                    <a:pt x="88" y="296"/>
                  </a:lnTo>
                  <a:lnTo>
                    <a:pt x="91" y="307"/>
                  </a:lnTo>
                  <a:lnTo>
                    <a:pt x="99" y="318"/>
                  </a:lnTo>
                  <a:lnTo>
                    <a:pt x="105" y="324"/>
                  </a:lnTo>
                  <a:lnTo>
                    <a:pt x="116" y="330"/>
                  </a:lnTo>
                  <a:lnTo>
                    <a:pt x="128" y="333"/>
                  </a:lnTo>
                  <a:lnTo>
                    <a:pt x="142" y="335"/>
                  </a:lnTo>
                  <a:lnTo>
                    <a:pt x="156" y="333"/>
                  </a:lnTo>
                  <a:lnTo>
                    <a:pt x="165" y="330"/>
                  </a:lnTo>
                  <a:lnTo>
                    <a:pt x="184" y="318"/>
                  </a:lnTo>
                  <a:lnTo>
                    <a:pt x="182" y="324"/>
                  </a:lnTo>
                  <a:lnTo>
                    <a:pt x="179" y="333"/>
                  </a:lnTo>
                  <a:lnTo>
                    <a:pt x="162" y="347"/>
                  </a:lnTo>
                  <a:lnTo>
                    <a:pt x="153" y="352"/>
                  </a:lnTo>
                  <a:lnTo>
                    <a:pt x="142" y="358"/>
                  </a:lnTo>
                  <a:lnTo>
                    <a:pt x="130" y="361"/>
                  </a:lnTo>
                  <a:lnTo>
                    <a:pt x="119" y="361"/>
                  </a:lnTo>
                  <a:lnTo>
                    <a:pt x="99" y="361"/>
                  </a:lnTo>
                  <a:lnTo>
                    <a:pt x="82" y="355"/>
                  </a:lnTo>
                  <a:lnTo>
                    <a:pt x="65" y="347"/>
                  </a:lnTo>
                  <a:lnTo>
                    <a:pt x="54" y="335"/>
                  </a:lnTo>
                  <a:lnTo>
                    <a:pt x="42" y="324"/>
                  </a:lnTo>
                  <a:lnTo>
                    <a:pt x="34" y="307"/>
                  </a:lnTo>
                  <a:lnTo>
                    <a:pt x="31" y="290"/>
                  </a:lnTo>
                  <a:lnTo>
                    <a:pt x="28" y="267"/>
                  </a:lnTo>
                  <a:lnTo>
                    <a:pt x="28" y="85"/>
                  </a:lnTo>
                  <a:lnTo>
                    <a:pt x="0" y="85"/>
                  </a:lnTo>
                  <a:lnTo>
                    <a:pt x="85"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1" name="Freeform 1710"/>
            <p:cNvSpPr>
              <a:spLocks noEditPoints="1"/>
            </p:cNvSpPr>
            <p:nvPr/>
          </p:nvSpPr>
          <p:spPr bwMode="auto">
            <a:xfrm>
              <a:off x="4252" y="3110"/>
              <a:ext cx="284" cy="310"/>
            </a:xfrm>
            <a:custGeom>
              <a:avLst/>
              <a:gdLst>
                <a:gd name="T0" fmla="*/ 144 w 284"/>
                <a:gd name="T1" fmla="*/ 0 h 310"/>
                <a:gd name="T2" fmla="*/ 184 w 284"/>
                <a:gd name="T3" fmla="*/ 6 h 310"/>
                <a:gd name="T4" fmla="*/ 221 w 284"/>
                <a:gd name="T5" fmla="*/ 23 h 310"/>
                <a:gd name="T6" fmla="*/ 235 w 284"/>
                <a:gd name="T7" fmla="*/ 34 h 310"/>
                <a:gd name="T8" fmla="*/ 261 w 284"/>
                <a:gd name="T9" fmla="*/ 63 h 310"/>
                <a:gd name="T10" fmla="*/ 269 w 284"/>
                <a:gd name="T11" fmla="*/ 80 h 310"/>
                <a:gd name="T12" fmla="*/ 281 w 284"/>
                <a:gd name="T13" fmla="*/ 117 h 310"/>
                <a:gd name="T14" fmla="*/ 284 w 284"/>
                <a:gd name="T15" fmla="*/ 156 h 310"/>
                <a:gd name="T16" fmla="*/ 284 w 284"/>
                <a:gd name="T17" fmla="*/ 174 h 310"/>
                <a:gd name="T18" fmla="*/ 272 w 284"/>
                <a:gd name="T19" fmla="*/ 210 h 310"/>
                <a:gd name="T20" fmla="*/ 267 w 284"/>
                <a:gd name="T21" fmla="*/ 230 h 310"/>
                <a:gd name="T22" fmla="*/ 244 w 284"/>
                <a:gd name="T23" fmla="*/ 262 h 310"/>
                <a:gd name="T24" fmla="*/ 215 w 284"/>
                <a:gd name="T25" fmla="*/ 290 h 310"/>
                <a:gd name="T26" fmla="*/ 198 w 284"/>
                <a:gd name="T27" fmla="*/ 299 h 310"/>
                <a:gd name="T28" fmla="*/ 161 w 284"/>
                <a:gd name="T29" fmla="*/ 310 h 310"/>
                <a:gd name="T30" fmla="*/ 142 w 284"/>
                <a:gd name="T31" fmla="*/ 310 h 310"/>
                <a:gd name="T32" fmla="*/ 93 w 284"/>
                <a:gd name="T33" fmla="*/ 304 h 310"/>
                <a:gd name="T34" fmla="*/ 68 w 284"/>
                <a:gd name="T35" fmla="*/ 293 h 310"/>
                <a:gd name="T36" fmla="*/ 45 w 284"/>
                <a:gd name="T37" fmla="*/ 273 h 310"/>
                <a:gd name="T38" fmla="*/ 36 w 284"/>
                <a:gd name="T39" fmla="*/ 264 h 310"/>
                <a:gd name="T40" fmla="*/ 11 w 284"/>
                <a:gd name="T41" fmla="*/ 213 h 310"/>
                <a:gd name="T42" fmla="*/ 0 w 284"/>
                <a:gd name="T43" fmla="*/ 156 h 310"/>
                <a:gd name="T44" fmla="*/ 2 w 284"/>
                <a:gd name="T45" fmla="*/ 137 h 310"/>
                <a:gd name="T46" fmla="*/ 11 w 284"/>
                <a:gd name="T47" fmla="*/ 100 h 310"/>
                <a:gd name="T48" fmla="*/ 19 w 284"/>
                <a:gd name="T49" fmla="*/ 80 h 310"/>
                <a:gd name="T50" fmla="*/ 39 w 284"/>
                <a:gd name="T51" fmla="*/ 49 h 310"/>
                <a:gd name="T52" fmla="*/ 68 w 284"/>
                <a:gd name="T53" fmla="*/ 23 h 310"/>
                <a:gd name="T54" fmla="*/ 85 w 284"/>
                <a:gd name="T55" fmla="*/ 12 h 310"/>
                <a:gd name="T56" fmla="*/ 122 w 284"/>
                <a:gd name="T57" fmla="*/ 0 h 310"/>
                <a:gd name="T58" fmla="*/ 144 w 284"/>
                <a:gd name="T59" fmla="*/ 0 h 310"/>
                <a:gd name="T60" fmla="*/ 139 w 284"/>
                <a:gd name="T61" fmla="*/ 23 h 310"/>
                <a:gd name="T62" fmla="*/ 102 w 284"/>
                <a:gd name="T63" fmla="*/ 34 h 310"/>
                <a:gd name="T64" fmla="*/ 76 w 284"/>
                <a:gd name="T65" fmla="*/ 66 h 310"/>
                <a:gd name="T66" fmla="*/ 68 w 284"/>
                <a:gd name="T67" fmla="*/ 85 h 310"/>
                <a:gd name="T68" fmla="*/ 59 w 284"/>
                <a:gd name="T69" fmla="*/ 131 h 310"/>
                <a:gd name="T70" fmla="*/ 59 w 284"/>
                <a:gd name="T71" fmla="*/ 159 h 310"/>
                <a:gd name="T72" fmla="*/ 68 w 284"/>
                <a:gd name="T73" fmla="*/ 210 h 310"/>
                <a:gd name="T74" fmla="*/ 85 w 284"/>
                <a:gd name="T75" fmla="*/ 250 h 310"/>
                <a:gd name="T76" fmla="*/ 96 w 284"/>
                <a:gd name="T77" fmla="*/ 267 h 310"/>
                <a:gd name="T78" fmla="*/ 127 w 284"/>
                <a:gd name="T79" fmla="*/ 284 h 310"/>
                <a:gd name="T80" fmla="*/ 147 w 284"/>
                <a:gd name="T81" fmla="*/ 284 h 310"/>
                <a:gd name="T82" fmla="*/ 181 w 284"/>
                <a:gd name="T83" fmla="*/ 273 h 310"/>
                <a:gd name="T84" fmla="*/ 207 w 284"/>
                <a:gd name="T85" fmla="*/ 245 h 310"/>
                <a:gd name="T86" fmla="*/ 215 w 284"/>
                <a:gd name="T87" fmla="*/ 225 h 310"/>
                <a:gd name="T88" fmla="*/ 224 w 284"/>
                <a:gd name="T89" fmla="*/ 179 h 310"/>
                <a:gd name="T90" fmla="*/ 224 w 284"/>
                <a:gd name="T91" fmla="*/ 151 h 310"/>
                <a:gd name="T92" fmla="*/ 213 w 284"/>
                <a:gd name="T93" fmla="*/ 85 h 310"/>
                <a:gd name="T94" fmla="*/ 201 w 284"/>
                <a:gd name="T95" fmla="*/ 60 h 310"/>
                <a:gd name="T96" fmla="*/ 184 w 284"/>
                <a:gd name="T97" fmla="*/ 40 h 310"/>
                <a:gd name="T98" fmla="*/ 164 w 284"/>
                <a:gd name="T99" fmla="*/ 29 h 310"/>
                <a:gd name="T100" fmla="*/ 139 w 284"/>
                <a:gd name="T101" fmla="*/ 23 h 31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84" h="310">
                  <a:moveTo>
                    <a:pt x="144" y="0"/>
                  </a:moveTo>
                  <a:lnTo>
                    <a:pt x="144" y="0"/>
                  </a:lnTo>
                  <a:lnTo>
                    <a:pt x="164" y="0"/>
                  </a:lnTo>
                  <a:lnTo>
                    <a:pt x="184" y="6"/>
                  </a:lnTo>
                  <a:lnTo>
                    <a:pt x="204" y="12"/>
                  </a:lnTo>
                  <a:lnTo>
                    <a:pt x="221" y="23"/>
                  </a:lnTo>
                  <a:lnTo>
                    <a:pt x="235" y="34"/>
                  </a:lnTo>
                  <a:lnTo>
                    <a:pt x="250" y="49"/>
                  </a:lnTo>
                  <a:lnTo>
                    <a:pt x="261" y="63"/>
                  </a:lnTo>
                  <a:lnTo>
                    <a:pt x="269" y="80"/>
                  </a:lnTo>
                  <a:lnTo>
                    <a:pt x="275" y="100"/>
                  </a:lnTo>
                  <a:lnTo>
                    <a:pt x="281" y="117"/>
                  </a:lnTo>
                  <a:lnTo>
                    <a:pt x="284" y="137"/>
                  </a:lnTo>
                  <a:lnTo>
                    <a:pt x="284" y="156"/>
                  </a:lnTo>
                  <a:lnTo>
                    <a:pt x="284" y="174"/>
                  </a:lnTo>
                  <a:lnTo>
                    <a:pt x="278" y="193"/>
                  </a:lnTo>
                  <a:lnTo>
                    <a:pt x="272" y="210"/>
                  </a:lnTo>
                  <a:lnTo>
                    <a:pt x="267" y="230"/>
                  </a:lnTo>
                  <a:lnTo>
                    <a:pt x="255" y="247"/>
                  </a:lnTo>
                  <a:lnTo>
                    <a:pt x="244" y="262"/>
                  </a:lnTo>
                  <a:lnTo>
                    <a:pt x="230" y="276"/>
                  </a:lnTo>
                  <a:lnTo>
                    <a:pt x="215" y="290"/>
                  </a:lnTo>
                  <a:lnTo>
                    <a:pt x="198" y="299"/>
                  </a:lnTo>
                  <a:lnTo>
                    <a:pt x="181" y="304"/>
                  </a:lnTo>
                  <a:lnTo>
                    <a:pt x="161" y="310"/>
                  </a:lnTo>
                  <a:lnTo>
                    <a:pt x="142" y="310"/>
                  </a:lnTo>
                  <a:lnTo>
                    <a:pt x="110" y="307"/>
                  </a:lnTo>
                  <a:lnTo>
                    <a:pt x="93" y="304"/>
                  </a:lnTo>
                  <a:lnTo>
                    <a:pt x="82" y="299"/>
                  </a:lnTo>
                  <a:lnTo>
                    <a:pt x="68" y="293"/>
                  </a:lnTo>
                  <a:lnTo>
                    <a:pt x="56" y="284"/>
                  </a:lnTo>
                  <a:lnTo>
                    <a:pt x="45" y="273"/>
                  </a:lnTo>
                  <a:lnTo>
                    <a:pt x="36" y="264"/>
                  </a:lnTo>
                  <a:lnTo>
                    <a:pt x="19" y="239"/>
                  </a:lnTo>
                  <a:lnTo>
                    <a:pt x="11" y="213"/>
                  </a:lnTo>
                  <a:lnTo>
                    <a:pt x="2" y="185"/>
                  </a:lnTo>
                  <a:lnTo>
                    <a:pt x="0" y="156"/>
                  </a:lnTo>
                  <a:lnTo>
                    <a:pt x="2" y="137"/>
                  </a:lnTo>
                  <a:lnTo>
                    <a:pt x="5" y="117"/>
                  </a:lnTo>
                  <a:lnTo>
                    <a:pt x="11" y="100"/>
                  </a:lnTo>
                  <a:lnTo>
                    <a:pt x="19" y="80"/>
                  </a:lnTo>
                  <a:lnTo>
                    <a:pt x="28" y="63"/>
                  </a:lnTo>
                  <a:lnTo>
                    <a:pt x="39" y="49"/>
                  </a:lnTo>
                  <a:lnTo>
                    <a:pt x="54" y="34"/>
                  </a:lnTo>
                  <a:lnTo>
                    <a:pt x="68" y="23"/>
                  </a:lnTo>
                  <a:lnTo>
                    <a:pt x="85" y="12"/>
                  </a:lnTo>
                  <a:lnTo>
                    <a:pt x="105" y="6"/>
                  </a:lnTo>
                  <a:lnTo>
                    <a:pt x="122" y="0"/>
                  </a:lnTo>
                  <a:lnTo>
                    <a:pt x="144" y="0"/>
                  </a:lnTo>
                  <a:close/>
                  <a:moveTo>
                    <a:pt x="139" y="23"/>
                  </a:moveTo>
                  <a:lnTo>
                    <a:pt x="139" y="23"/>
                  </a:lnTo>
                  <a:lnTo>
                    <a:pt x="119" y="26"/>
                  </a:lnTo>
                  <a:lnTo>
                    <a:pt x="102" y="34"/>
                  </a:lnTo>
                  <a:lnTo>
                    <a:pt x="88" y="49"/>
                  </a:lnTo>
                  <a:lnTo>
                    <a:pt x="76" y="66"/>
                  </a:lnTo>
                  <a:lnTo>
                    <a:pt x="68" y="85"/>
                  </a:lnTo>
                  <a:lnTo>
                    <a:pt x="62" y="108"/>
                  </a:lnTo>
                  <a:lnTo>
                    <a:pt x="59" y="131"/>
                  </a:lnTo>
                  <a:lnTo>
                    <a:pt x="59" y="159"/>
                  </a:lnTo>
                  <a:lnTo>
                    <a:pt x="62" y="185"/>
                  </a:lnTo>
                  <a:lnTo>
                    <a:pt x="68" y="210"/>
                  </a:lnTo>
                  <a:lnTo>
                    <a:pt x="73" y="230"/>
                  </a:lnTo>
                  <a:lnTo>
                    <a:pt x="85" y="250"/>
                  </a:lnTo>
                  <a:lnTo>
                    <a:pt x="96" y="267"/>
                  </a:lnTo>
                  <a:lnTo>
                    <a:pt x="113" y="279"/>
                  </a:lnTo>
                  <a:lnTo>
                    <a:pt x="127" y="284"/>
                  </a:lnTo>
                  <a:lnTo>
                    <a:pt x="147" y="284"/>
                  </a:lnTo>
                  <a:lnTo>
                    <a:pt x="164" y="282"/>
                  </a:lnTo>
                  <a:lnTo>
                    <a:pt x="181" y="273"/>
                  </a:lnTo>
                  <a:lnTo>
                    <a:pt x="196" y="262"/>
                  </a:lnTo>
                  <a:lnTo>
                    <a:pt x="207" y="245"/>
                  </a:lnTo>
                  <a:lnTo>
                    <a:pt x="215" y="225"/>
                  </a:lnTo>
                  <a:lnTo>
                    <a:pt x="221" y="202"/>
                  </a:lnTo>
                  <a:lnTo>
                    <a:pt x="224" y="179"/>
                  </a:lnTo>
                  <a:lnTo>
                    <a:pt x="224" y="151"/>
                  </a:lnTo>
                  <a:lnTo>
                    <a:pt x="221" y="117"/>
                  </a:lnTo>
                  <a:lnTo>
                    <a:pt x="213" y="85"/>
                  </a:lnTo>
                  <a:lnTo>
                    <a:pt x="201" y="60"/>
                  </a:lnTo>
                  <a:lnTo>
                    <a:pt x="184" y="40"/>
                  </a:lnTo>
                  <a:lnTo>
                    <a:pt x="176" y="31"/>
                  </a:lnTo>
                  <a:lnTo>
                    <a:pt x="164" y="29"/>
                  </a:lnTo>
                  <a:lnTo>
                    <a:pt x="150" y="23"/>
                  </a:lnTo>
                  <a:lnTo>
                    <a:pt x="139"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2" name="Freeform 1711"/>
            <p:cNvSpPr>
              <a:spLocks/>
            </p:cNvSpPr>
            <p:nvPr/>
          </p:nvSpPr>
          <p:spPr bwMode="auto">
            <a:xfrm>
              <a:off x="4547" y="3110"/>
              <a:ext cx="284" cy="304"/>
            </a:xfrm>
            <a:custGeom>
              <a:avLst/>
              <a:gdLst>
                <a:gd name="T0" fmla="*/ 170 w 284"/>
                <a:gd name="T1" fmla="*/ 0 h 304"/>
                <a:gd name="T2" fmla="*/ 219 w 284"/>
                <a:gd name="T3" fmla="*/ 12 h 304"/>
                <a:gd name="T4" fmla="*/ 239 w 284"/>
                <a:gd name="T5" fmla="*/ 23 h 304"/>
                <a:gd name="T6" fmla="*/ 253 w 284"/>
                <a:gd name="T7" fmla="*/ 43 h 304"/>
                <a:gd name="T8" fmla="*/ 264 w 284"/>
                <a:gd name="T9" fmla="*/ 63 h 304"/>
                <a:gd name="T10" fmla="*/ 267 w 284"/>
                <a:gd name="T11" fmla="*/ 88 h 304"/>
                <a:gd name="T12" fmla="*/ 267 w 284"/>
                <a:gd name="T13" fmla="*/ 282 h 304"/>
                <a:gd name="T14" fmla="*/ 270 w 284"/>
                <a:gd name="T15" fmla="*/ 293 h 304"/>
                <a:gd name="T16" fmla="*/ 284 w 284"/>
                <a:gd name="T17" fmla="*/ 304 h 304"/>
                <a:gd name="T18" fmla="*/ 196 w 284"/>
                <a:gd name="T19" fmla="*/ 304 h 304"/>
                <a:gd name="T20" fmla="*/ 207 w 284"/>
                <a:gd name="T21" fmla="*/ 293 h 304"/>
                <a:gd name="T22" fmla="*/ 213 w 284"/>
                <a:gd name="T23" fmla="*/ 282 h 304"/>
                <a:gd name="T24" fmla="*/ 213 w 284"/>
                <a:gd name="T25" fmla="*/ 111 h 304"/>
                <a:gd name="T26" fmla="*/ 207 w 284"/>
                <a:gd name="T27" fmla="*/ 80 h 304"/>
                <a:gd name="T28" fmla="*/ 196 w 284"/>
                <a:gd name="T29" fmla="*/ 57 h 304"/>
                <a:gd name="T30" fmla="*/ 173 w 284"/>
                <a:gd name="T31" fmla="*/ 43 h 304"/>
                <a:gd name="T32" fmla="*/ 145 w 284"/>
                <a:gd name="T33" fmla="*/ 37 h 304"/>
                <a:gd name="T34" fmla="*/ 125 w 284"/>
                <a:gd name="T35" fmla="*/ 40 h 304"/>
                <a:gd name="T36" fmla="*/ 108 w 284"/>
                <a:gd name="T37" fmla="*/ 49 h 304"/>
                <a:gd name="T38" fmla="*/ 79 w 284"/>
                <a:gd name="T39" fmla="*/ 71 h 304"/>
                <a:gd name="T40" fmla="*/ 79 w 284"/>
                <a:gd name="T41" fmla="*/ 282 h 304"/>
                <a:gd name="T42" fmla="*/ 82 w 284"/>
                <a:gd name="T43" fmla="*/ 293 h 304"/>
                <a:gd name="T44" fmla="*/ 97 w 284"/>
                <a:gd name="T45" fmla="*/ 304 h 304"/>
                <a:gd name="T46" fmla="*/ 6 w 284"/>
                <a:gd name="T47" fmla="*/ 304 h 304"/>
                <a:gd name="T48" fmla="*/ 17 w 284"/>
                <a:gd name="T49" fmla="*/ 293 h 304"/>
                <a:gd name="T50" fmla="*/ 23 w 284"/>
                <a:gd name="T51" fmla="*/ 282 h 304"/>
                <a:gd name="T52" fmla="*/ 23 w 284"/>
                <a:gd name="T53" fmla="*/ 40 h 304"/>
                <a:gd name="T54" fmla="*/ 17 w 284"/>
                <a:gd name="T55" fmla="*/ 26 h 304"/>
                <a:gd name="T56" fmla="*/ 0 w 284"/>
                <a:gd name="T57" fmla="*/ 14 h 304"/>
                <a:gd name="T58" fmla="*/ 79 w 284"/>
                <a:gd name="T59" fmla="*/ 46 h 304"/>
                <a:gd name="T60" fmla="*/ 97 w 284"/>
                <a:gd name="T61" fmla="*/ 29 h 304"/>
                <a:gd name="T62" fmla="*/ 119 w 284"/>
                <a:gd name="T63" fmla="*/ 14 h 304"/>
                <a:gd name="T64" fmla="*/ 145 w 284"/>
                <a:gd name="T65" fmla="*/ 3 h 304"/>
                <a:gd name="T66" fmla="*/ 170 w 284"/>
                <a:gd name="T67" fmla="*/ 0 h 30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84" h="304">
                  <a:moveTo>
                    <a:pt x="170" y="0"/>
                  </a:moveTo>
                  <a:lnTo>
                    <a:pt x="170" y="0"/>
                  </a:lnTo>
                  <a:lnTo>
                    <a:pt x="196" y="3"/>
                  </a:lnTo>
                  <a:lnTo>
                    <a:pt x="219" y="12"/>
                  </a:lnTo>
                  <a:lnTo>
                    <a:pt x="239" y="23"/>
                  </a:lnTo>
                  <a:lnTo>
                    <a:pt x="253" y="43"/>
                  </a:lnTo>
                  <a:lnTo>
                    <a:pt x="258" y="51"/>
                  </a:lnTo>
                  <a:lnTo>
                    <a:pt x="264" y="63"/>
                  </a:lnTo>
                  <a:lnTo>
                    <a:pt x="267" y="77"/>
                  </a:lnTo>
                  <a:lnTo>
                    <a:pt x="267" y="88"/>
                  </a:lnTo>
                  <a:lnTo>
                    <a:pt x="267" y="282"/>
                  </a:lnTo>
                  <a:lnTo>
                    <a:pt x="267" y="287"/>
                  </a:lnTo>
                  <a:lnTo>
                    <a:pt x="270" y="293"/>
                  </a:lnTo>
                  <a:lnTo>
                    <a:pt x="284" y="304"/>
                  </a:lnTo>
                  <a:lnTo>
                    <a:pt x="196" y="304"/>
                  </a:lnTo>
                  <a:lnTo>
                    <a:pt x="202" y="301"/>
                  </a:lnTo>
                  <a:lnTo>
                    <a:pt x="207" y="293"/>
                  </a:lnTo>
                  <a:lnTo>
                    <a:pt x="210" y="287"/>
                  </a:lnTo>
                  <a:lnTo>
                    <a:pt x="213" y="282"/>
                  </a:lnTo>
                  <a:lnTo>
                    <a:pt x="213" y="111"/>
                  </a:lnTo>
                  <a:lnTo>
                    <a:pt x="210" y="94"/>
                  </a:lnTo>
                  <a:lnTo>
                    <a:pt x="207" y="80"/>
                  </a:lnTo>
                  <a:lnTo>
                    <a:pt x="202" y="66"/>
                  </a:lnTo>
                  <a:lnTo>
                    <a:pt x="196" y="57"/>
                  </a:lnTo>
                  <a:lnTo>
                    <a:pt x="185" y="49"/>
                  </a:lnTo>
                  <a:lnTo>
                    <a:pt x="173" y="43"/>
                  </a:lnTo>
                  <a:lnTo>
                    <a:pt x="159" y="40"/>
                  </a:lnTo>
                  <a:lnTo>
                    <a:pt x="145" y="37"/>
                  </a:lnTo>
                  <a:lnTo>
                    <a:pt x="125" y="40"/>
                  </a:lnTo>
                  <a:lnTo>
                    <a:pt x="108" y="49"/>
                  </a:lnTo>
                  <a:lnTo>
                    <a:pt x="91" y="57"/>
                  </a:lnTo>
                  <a:lnTo>
                    <a:pt x="79" y="71"/>
                  </a:lnTo>
                  <a:lnTo>
                    <a:pt x="79" y="282"/>
                  </a:lnTo>
                  <a:lnTo>
                    <a:pt x="79" y="287"/>
                  </a:lnTo>
                  <a:lnTo>
                    <a:pt x="82" y="293"/>
                  </a:lnTo>
                  <a:lnTo>
                    <a:pt x="97" y="304"/>
                  </a:lnTo>
                  <a:lnTo>
                    <a:pt x="6" y="304"/>
                  </a:lnTo>
                  <a:lnTo>
                    <a:pt x="14" y="301"/>
                  </a:lnTo>
                  <a:lnTo>
                    <a:pt x="17" y="293"/>
                  </a:lnTo>
                  <a:lnTo>
                    <a:pt x="20" y="287"/>
                  </a:lnTo>
                  <a:lnTo>
                    <a:pt x="23" y="282"/>
                  </a:lnTo>
                  <a:lnTo>
                    <a:pt x="23" y="40"/>
                  </a:lnTo>
                  <a:lnTo>
                    <a:pt x="20" y="31"/>
                  </a:lnTo>
                  <a:lnTo>
                    <a:pt x="17" y="26"/>
                  </a:lnTo>
                  <a:lnTo>
                    <a:pt x="11" y="20"/>
                  </a:lnTo>
                  <a:lnTo>
                    <a:pt x="0" y="14"/>
                  </a:lnTo>
                  <a:lnTo>
                    <a:pt x="79" y="0"/>
                  </a:lnTo>
                  <a:lnTo>
                    <a:pt x="79" y="46"/>
                  </a:lnTo>
                  <a:lnTo>
                    <a:pt x="97" y="29"/>
                  </a:lnTo>
                  <a:lnTo>
                    <a:pt x="119" y="14"/>
                  </a:lnTo>
                  <a:lnTo>
                    <a:pt x="133" y="9"/>
                  </a:lnTo>
                  <a:lnTo>
                    <a:pt x="145" y="3"/>
                  </a:lnTo>
                  <a:lnTo>
                    <a:pt x="159" y="0"/>
                  </a:lnTo>
                  <a:lnTo>
                    <a:pt x="17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3" name="Freeform 1712"/>
            <p:cNvSpPr>
              <a:spLocks/>
            </p:cNvSpPr>
            <p:nvPr/>
          </p:nvSpPr>
          <p:spPr bwMode="auto">
            <a:xfrm>
              <a:off x="3763" y="3110"/>
              <a:ext cx="293" cy="452"/>
            </a:xfrm>
            <a:custGeom>
              <a:avLst/>
              <a:gdLst>
                <a:gd name="T0" fmla="*/ 281 w 293"/>
                <a:gd name="T1" fmla="*/ 85 h 452"/>
                <a:gd name="T2" fmla="*/ 250 w 293"/>
                <a:gd name="T3" fmla="*/ 37 h 452"/>
                <a:gd name="T4" fmla="*/ 230 w 293"/>
                <a:gd name="T5" fmla="*/ 20 h 452"/>
                <a:gd name="T6" fmla="*/ 210 w 293"/>
                <a:gd name="T7" fmla="*/ 9 h 452"/>
                <a:gd name="T8" fmla="*/ 165 w 293"/>
                <a:gd name="T9" fmla="*/ 0 h 452"/>
                <a:gd name="T10" fmla="*/ 139 w 293"/>
                <a:gd name="T11" fmla="*/ 3 h 452"/>
                <a:gd name="T12" fmla="*/ 114 w 293"/>
                <a:gd name="T13" fmla="*/ 12 h 452"/>
                <a:gd name="T14" fmla="*/ 77 w 293"/>
                <a:gd name="T15" fmla="*/ 40 h 452"/>
                <a:gd name="T16" fmla="*/ 0 w 293"/>
                <a:gd name="T17" fmla="*/ 17 h 452"/>
                <a:gd name="T18" fmla="*/ 9 w 293"/>
                <a:gd name="T19" fmla="*/ 20 h 452"/>
                <a:gd name="T20" fmla="*/ 20 w 293"/>
                <a:gd name="T21" fmla="*/ 34 h 452"/>
                <a:gd name="T22" fmla="*/ 23 w 293"/>
                <a:gd name="T23" fmla="*/ 426 h 452"/>
                <a:gd name="T24" fmla="*/ 20 w 293"/>
                <a:gd name="T25" fmla="*/ 435 h 452"/>
                <a:gd name="T26" fmla="*/ 11 w 293"/>
                <a:gd name="T27" fmla="*/ 449 h 452"/>
                <a:gd name="T28" fmla="*/ 94 w 293"/>
                <a:gd name="T29" fmla="*/ 452 h 452"/>
                <a:gd name="T30" fmla="*/ 88 w 293"/>
                <a:gd name="T31" fmla="*/ 449 h 452"/>
                <a:gd name="T32" fmla="*/ 80 w 293"/>
                <a:gd name="T33" fmla="*/ 435 h 452"/>
                <a:gd name="T34" fmla="*/ 77 w 293"/>
                <a:gd name="T35" fmla="*/ 68 h 452"/>
                <a:gd name="T36" fmla="*/ 91 w 293"/>
                <a:gd name="T37" fmla="*/ 54 h 452"/>
                <a:gd name="T38" fmla="*/ 105 w 293"/>
                <a:gd name="T39" fmla="*/ 46 h 452"/>
                <a:gd name="T40" fmla="*/ 142 w 293"/>
                <a:gd name="T41" fmla="*/ 34 h 452"/>
                <a:gd name="T42" fmla="*/ 159 w 293"/>
                <a:gd name="T43" fmla="*/ 37 h 452"/>
                <a:gd name="T44" fmla="*/ 190 w 293"/>
                <a:gd name="T45" fmla="*/ 51 h 452"/>
                <a:gd name="T46" fmla="*/ 205 w 293"/>
                <a:gd name="T47" fmla="*/ 63 h 452"/>
                <a:gd name="T48" fmla="*/ 224 w 293"/>
                <a:gd name="T49" fmla="*/ 100 h 452"/>
                <a:gd name="T50" fmla="*/ 230 w 293"/>
                <a:gd name="T51" fmla="*/ 156 h 452"/>
                <a:gd name="T52" fmla="*/ 230 w 293"/>
                <a:gd name="T53" fmla="*/ 185 h 452"/>
                <a:gd name="T54" fmla="*/ 216 w 293"/>
                <a:gd name="T55" fmla="*/ 233 h 452"/>
                <a:gd name="T56" fmla="*/ 205 w 293"/>
                <a:gd name="T57" fmla="*/ 250 h 452"/>
                <a:gd name="T58" fmla="*/ 176 w 293"/>
                <a:gd name="T59" fmla="*/ 276 h 452"/>
                <a:gd name="T60" fmla="*/ 136 w 293"/>
                <a:gd name="T61" fmla="*/ 284 h 452"/>
                <a:gd name="T62" fmla="*/ 122 w 293"/>
                <a:gd name="T63" fmla="*/ 284 h 452"/>
                <a:gd name="T64" fmla="*/ 99 w 293"/>
                <a:gd name="T65" fmla="*/ 276 h 452"/>
                <a:gd name="T66" fmla="*/ 102 w 293"/>
                <a:gd name="T67" fmla="*/ 304 h 452"/>
                <a:gd name="T68" fmla="*/ 122 w 293"/>
                <a:gd name="T69" fmla="*/ 310 h 452"/>
                <a:gd name="T70" fmla="*/ 145 w 293"/>
                <a:gd name="T71" fmla="*/ 310 h 452"/>
                <a:gd name="T72" fmla="*/ 190 w 293"/>
                <a:gd name="T73" fmla="*/ 304 h 452"/>
                <a:gd name="T74" fmla="*/ 219 w 293"/>
                <a:gd name="T75" fmla="*/ 290 h 452"/>
                <a:gd name="T76" fmla="*/ 241 w 293"/>
                <a:gd name="T77" fmla="*/ 273 h 452"/>
                <a:gd name="T78" fmla="*/ 253 w 293"/>
                <a:gd name="T79" fmla="*/ 262 h 452"/>
                <a:gd name="T80" fmla="*/ 281 w 293"/>
                <a:gd name="T81" fmla="*/ 210 h 452"/>
                <a:gd name="T82" fmla="*/ 293 w 293"/>
                <a:gd name="T83" fmla="*/ 154 h 452"/>
                <a:gd name="T84" fmla="*/ 290 w 293"/>
                <a:gd name="T85" fmla="*/ 117 h 452"/>
                <a:gd name="T86" fmla="*/ 281 w 293"/>
                <a:gd name="T87" fmla="*/ 85 h 4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3" h="452">
                  <a:moveTo>
                    <a:pt x="281" y="85"/>
                  </a:moveTo>
                  <a:lnTo>
                    <a:pt x="281" y="85"/>
                  </a:lnTo>
                  <a:lnTo>
                    <a:pt x="267" y="57"/>
                  </a:lnTo>
                  <a:lnTo>
                    <a:pt x="250" y="37"/>
                  </a:lnTo>
                  <a:lnTo>
                    <a:pt x="230" y="20"/>
                  </a:lnTo>
                  <a:lnTo>
                    <a:pt x="210" y="9"/>
                  </a:lnTo>
                  <a:lnTo>
                    <a:pt x="187" y="3"/>
                  </a:lnTo>
                  <a:lnTo>
                    <a:pt x="165" y="0"/>
                  </a:lnTo>
                  <a:lnTo>
                    <a:pt x="139" y="3"/>
                  </a:lnTo>
                  <a:lnTo>
                    <a:pt x="114" y="12"/>
                  </a:lnTo>
                  <a:lnTo>
                    <a:pt x="94" y="26"/>
                  </a:lnTo>
                  <a:lnTo>
                    <a:pt x="77" y="40"/>
                  </a:lnTo>
                  <a:lnTo>
                    <a:pt x="77" y="0"/>
                  </a:lnTo>
                  <a:lnTo>
                    <a:pt x="0" y="17"/>
                  </a:lnTo>
                  <a:lnTo>
                    <a:pt x="9" y="20"/>
                  </a:lnTo>
                  <a:lnTo>
                    <a:pt x="17" y="26"/>
                  </a:lnTo>
                  <a:lnTo>
                    <a:pt x="20" y="34"/>
                  </a:lnTo>
                  <a:lnTo>
                    <a:pt x="23" y="43"/>
                  </a:lnTo>
                  <a:lnTo>
                    <a:pt x="23" y="426"/>
                  </a:lnTo>
                  <a:lnTo>
                    <a:pt x="20" y="435"/>
                  </a:lnTo>
                  <a:lnTo>
                    <a:pt x="17" y="443"/>
                  </a:lnTo>
                  <a:lnTo>
                    <a:pt x="11" y="449"/>
                  </a:lnTo>
                  <a:lnTo>
                    <a:pt x="6" y="452"/>
                  </a:lnTo>
                  <a:lnTo>
                    <a:pt x="94" y="452"/>
                  </a:lnTo>
                  <a:lnTo>
                    <a:pt x="88" y="449"/>
                  </a:lnTo>
                  <a:lnTo>
                    <a:pt x="82" y="443"/>
                  </a:lnTo>
                  <a:lnTo>
                    <a:pt x="80" y="435"/>
                  </a:lnTo>
                  <a:lnTo>
                    <a:pt x="77" y="426"/>
                  </a:lnTo>
                  <a:lnTo>
                    <a:pt x="77" y="68"/>
                  </a:lnTo>
                  <a:lnTo>
                    <a:pt x="91" y="54"/>
                  </a:lnTo>
                  <a:lnTo>
                    <a:pt x="105" y="46"/>
                  </a:lnTo>
                  <a:lnTo>
                    <a:pt x="122" y="37"/>
                  </a:lnTo>
                  <a:lnTo>
                    <a:pt x="142" y="34"/>
                  </a:lnTo>
                  <a:lnTo>
                    <a:pt x="159" y="37"/>
                  </a:lnTo>
                  <a:lnTo>
                    <a:pt x="173" y="43"/>
                  </a:lnTo>
                  <a:lnTo>
                    <a:pt x="190" y="51"/>
                  </a:lnTo>
                  <a:lnTo>
                    <a:pt x="205" y="63"/>
                  </a:lnTo>
                  <a:lnTo>
                    <a:pt x="216" y="80"/>
                  </a:lnTo>
                  <a:lnTo>
                    <a:pt x="224" y="100"/>
                  </a:lnTo>
                  <a:lnTo>
                    <a:pt x="230" y="125"/>
                  </a:lnTo>
                  <a:lnTo>
                    <a:pt x="230" y="156"/>
                  </a:lnTo>
                  <a:lnTo>
                    <a:pt x="230" y="185"/>
                  </a:lnTo>
                  <a:lnTo>
                    <a:pt x="224" y="210"/>
                  </a:lnTo>
                  <a:lnTo>
                    <a:pt x="216" y="233"/>
                  </a:lnTo>
                  <a:lnTo>
                    <a:pt x="205" y="250"/>
                  </a:lnTo>
                  <a:lnTo>
                    <a:pt x="190" y="267"/>
                  </a:lnTo>
                  <a:lnTo>
                    <a:pt x="176" y="276"/>
                  </a:lnTo>
                  <a:lnTo>
                    <a:pt x="156" y="284"/>
                  </a:lnTo>
                  <a:lnTo>
                    <a:pt x="136" y="284"/>
                  </a:lnTo>
                  <a:lnTo>
                    <a:pt x="122" y="284"/>
                  </a:lnTo>
                  <a:lnTo>
                    <a:pt x="111" y="282"/>
                  </a:lnTo>
                  <a:lnTo>
                    <a:pt x="99" y="276"/>
                  </a:lnTo>
                  <a:lnTo>
                    <a:pt x="88" y="264"/>
                  </a:lnTo>
                  <a:lnTo>
                    <a:pt x="102" y="304"/>
                  </a:lnTo>
                  <a:lnTo>
                    <a:pt x="122" y="310"/>
                  </a:lnTo>
                  <a:lnTo>
                    <a:pt x="145" y="310"/>
                  </a:lnTo>
                  <a:lnTo>
                    <a:pt x="176" y="307"/>
                  </a:lnTo>
                  <a:lnTo>
                    <a:pt x="190" y="304"/>
                  </a:lnTo>
                  <a:lnTo>
                    <a:pt x="205" y="299"/>
                  </a:lnTo>
                  <a:lnTo>
                    <a:pt x="219" y="290"/>
                  </a:lnTo>
                  <a:lnTo>
                    <a:pt x="230" y="284"/>
                  </a:lnTo>
                  <a:lnTo>
                    <a:pt x="241" y="273"/>
                  </a:lnTo>
                  <a:lnTo>
                    <a:pt x="253" y="262"/>
                  </a:lnTo>
                  <a:lnTo>
                    <a:pt x="270" y="236"/>
                  </a:lnTo>
                  <a:lnTo>
                    <a:pt x="281" y="210"/>
                  </a:lnTo>
                  <a:lnTo>
                    <a:pt x="290" y="182"/>
                  </a:lnTo>
                  <a:lnTo>
                    <a:pt x="293" y="154"/>
                  </a:lnTo>
                  <a:lnTo>
                    <a:pt x="290" y="117"/>
                  </a:lnTo>
                  <a:lnTo>
                    <a:pt x="281" y="85"/>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4" name="Freeform 1713"/>
            <p:cNvSpPr>
              <a:spLocks/>
            </p:cNvSpPr>
            <p:nvPr/>
          </p:nvSpPr>
          <p:spPr bwMode="auto">
            <a:xfrm>
              <a:off x="2192" y="3110"/>
              <a:ext cx="208" cy="310"/>
            </a:xfrm>
            <a:custGeom>
              <a:avLst/>
              <a:gdLst>
                <a:gd name="T0" fmla="*/ 182 w 208"/>
                <a:gd name="T1" fmla="*/ 264 h 310"/>
                <a:gd name="T2" fmla="*/ 182 w 208"/>
                <a:gd name="T3" fmla="*/ 264 h 310"/>
                <a:gd name="T4" fmla="*/ 165 w 208"/>
                <a:gd name="T5" fmla="*/ 270 h 310"/>
                <a:gd name="T6" fmla="*/ 145 w 208"/>
                <a:gd name="T7" fmla="*/ 273 h 310"/>
                <a:gd name="T8" fmla="*/ 145 w 208"/>
                <a:gd name="T9" fmla="*/ 273 h 310"/>
                <a:gd name="T10" fmla="*/ 131 w 208"/>
                <a:gd name="T11" fmla="*/ 273 h 310"/>
                <a:gd name="T12" fmla="*/ 120 w 208"/>
                <a:gd name="T13" fmla="*/ 267 h 310"/>
                <a:gd name="T14" fmla="*/ 108 w 208"/>
                <a:gd name="T15" fmla="*/ 262 h 310"/>
                <a:gd name="T16" fmla="*/ 100 w 208"/>
                <a:gd name="T17" fmla="*/ 250 h 310"/>
                <a:gd name="T18" fmla="*/ 100 w 208"/>
                <a:gd name="T19" fmla="*/ 250 h 310"/>
                <a:gd name="T20" fmla="*/ 91 w 208"/>
                <a:gd name="T21" fmla="*/ 239 h 310"/>
                <a:gd name="T22" fmla="*/ 83 w 208"/>
                <a:gd name="T23" fmla="*/ 225 h 310"/>
                <a:gd name="T24" fmla="*/ 80 w 208"/>
                <a:gd name="T25" fmla="*/ 208 h 310"/>
                <a:gd name="T26" fmla="*/ 80 w 208"/>
                <a:gd name="T27" fmla="*/ 191 h 310"/>
                <a:gd name="T28" fmla="*/ 80 w 208"/>
                <a:gd name="T29" fmla="*/ 0 h 310"/>
                <a:gd name="T30" fmla="*/ 0 w 208"/>
                <a:gd name="T31" fmla="*/ 14 h 310"/>
                <a:gd name="T32" fmla="*/ 0 w 208"/>
                <a:gd name="T33" fmla="*/ 14 h 310"/>
                <a:gd name="T34" fmla="*/ 12 w 208"/>
                <a:gd name="T35" fmla="*/ 20 h 310"/>
                <a:gd name="T36" fmla="*/ 17 w 208"/>
                <a:gd name="T37" fmla="*/ 26 h 310"/>
                <a:gd name="T38" fmla="*/ 23 w 208"/>
                <a:gd name="T39" fmla="*/ 31 h 310"/>
                <a:gd name="T40" fmla="*/ 23 w 208"/>
                <a:gd name="T41" fmla="*/ 40 h 310"/>
                <a:gd name="T42" fmla="*/ 23 w 208"/>
                <a:gd name="T43" fmla="*/ 191 h 310"/>
                <a:gd name="T44" fmla="*/ 23 w 208"/>
                <a:gd name="T45" fmla="*/ 191 h 310"/>
                <a:gd name="T46" fmla="*/ 26 w 208"/>
                <a:gd name="T47" fmla="*/ 219 h 310"/>
                <a:gd name="T48" fmla="*/ 32 w 208"/>
                <a:gd name="T49" fmla="*/ 245 h 310"/>
                <a:gd name="T50" fmla="*/ 40 w 208"/>
                <a:gd name="T51" fmla="*/ 264 h 310"/>
                <a:gd name="T52" fmla="*/ 54 w 208"/>
                <a:gd name="T53" fmla="*/ 282 h 310"/>
                <a:gd name="T54" fmla="*/ 54 w 208"/>
                <a:gd name="T55" fmla="*/ 282 h 310"/>
                <a:gd name="T56" fmla="*/ 71 w 208"/>
                <a:gd name="T57" fmla="*/ 296 h 310"/>
                <a:gd name="T58" fmla="*/ 85 w 208"/>
                <a:gd name="T59" fmla="*/ 304 h 310"/>
                <a:gd name="T60" fmla="*/ 103 w 208"/>
                <a:gd name="T61" fmla="*/ 310 h 310"/>
                <a:gd name="T62" fmla="*/ 122 w 208"/>
                <a:gd name="T63" fmla="*/ 310 h 310"/>
                <a:gd name="T64" fmla="*/ 122 w 208"/>
                <a:gd name="T65" fmla="*/ 310 h 310"/>
                <a:gd name="T66" fmla="*/ 142 w 208"/>
                <a:gd name="T67" fmla="*/ 310 h 310"/>
                <a:gd name="T68" fmla="*/ 162 w 208"/>
                <a:gd name="T69" fmla="*/ 304 h 310"/>
                <a:gd name="T70" fmla="*/ 179 w 208"/>
                <a:gd name="T71" fmla="*/ 296 h 310"/>
                <a:gd name="T72" fmla="*/ 196 w 208"/>
                <a:gd name="T73" fmla="*/ 282 h 310"/>
                <a:gd name="T74" fmla="*/ 208 w 208"/>
                <a:gd name="T75" fmla="*/ 245 h 310"/>
                <a:gd name="T76" fmla="*/ 208 w 208"/>
                <a:gd name="T77" fmla="*/ 245 h 310"/>
                <a:gd name="T78" fmla="*/ 196 w 208"/>
                <a:gd name="T79" fmla="*/ 256 h 310"/>
                <a:gd name="T80" fmla="*/ 182 w 208"/>
                <a:gd name="T81" fmla="*/ 264 h 310"/>
                <a:gd name="T82" fmla="*/ 182 w 208"/>
                <a:gd name="T83" fmla="*/ 264 h 3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8" h="310">
                  <a:moveTo>
                    <a:pt x="182" y="264"/>
                  </a:moveTo>
                  <a:lnTo>
                    <a:pt x="182" y="264"/>
                  </a:lnTo>
                  <a:lnTo>
                    <a:pt x="165" y="270"/>
                  </a:lnTo>
                  <a:lnTo>
                    <a:pt x="145" y="273"/>
                  </a:lnTo>
                  <a:lnTo>
                    <a:pt x="131" y="273"/>
                  </a:lnTo>
                  <a:lnTo>
                    <a:pt x="120" y="267"/>
                  </a:lnTo>
                  <a:lnTo>
                    <a:pt x="108" y="262"/>
                  </a:lnTo>
                  <a:lnTo>
                    <a:pt x="100" y="250"/>
                  </a:lnTo>
                  <a:lnTo>
                    <a:pt x="91" y="239"/>
                  </a:lnTo>
                  <a:lnTo>
                    <a:pt x="83" y="225"/>
                  </a:lnTo>
                  <a:lnTo>
                    <a:pt x="80" y="208"/>
                  </a:lnTo>
                  <a:lnTo>
                    <a:pt x="80" y="191"/>
                  </a:lnTo>
                  <a:lnTo>
                    <a:pt x="80" y="0"/>
                  </a:lnTo>
                  <a:lnTo>
                    <a:pt x="0" y="14"/>
                  </a:lnTo>
                  <a:lnTo>
                    <a:pt x="12" y="20"/>
                  </a:lnTo>
                  <a:lnTo>
                    <a:pt x="17" y="26"/>
                  </a:lnTo>
                  <a:lnTo>
                    <a:pt x="23" y="31"/>
                  </a:lnTo>
                  <a:lnTo>
                    <a:pt x="23" y="40"/>
                  </a:lnTo>
                  <a:lnTo>
                    <a:pt x="23" y="191"/>
                  </a:lnTo>
                  <a:lnTo>
                    <a:pt x="26" y="219"/>
                  </a:lnTo>
                  <a:lnTo>
                    <a:pt x="32" y="245"/>
                  </a:lnTo>
                  <a:lnTo>
                    <a:pt x="40" y="264"/>
                  </a:lnTo>
                  <a:lnTo>
                    <a:pt x="54" y="282"/>
                  </a:lnTo>
                  <a:lnTo>
                    <a:pt x="71" y="296"/>
                  </a:lnTo>
                  <a:lnTo>
                    <a:pt x="85" y="304"/>
                  </a:lnTo>
                  <a:lnTo>
                    <a:pt x="103" y="310"/>
                  </a:lnTo>
                  <a:lnTo>
                    <a:pt x="122" y="310"/>
                  </a:lnTo>
                  <a:lnTo>
                    <a:pt x="142" y="310"/>
                  </a:lnTo>
                  <a:lnTo>
                    <a:pt x="162" y="304"/>
                  </a:lnTo>
                  <a:lnTo>
                    <a:pt x="179" y="296"/>
                  </a:lnTo>
                  <a:lnTo>
                    <a:pt x="196" y="282"/>
                  </a:lnTo>
                  <a:lnTo>
                    <a:pt x="208" y="245"/>
                  </a:lnTo>
                  <a:lnTo>
                    <a:pt x="196" y="256"/>
                  </a:lnTo>
                  <a:lnTo>
                    <a:pt x="182" y="264"/>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5" name="Freeform 1714"/>
            <p:cNvSpPr>
              <a:spLocks/>
            </p:cNvSpPr>
            <p:nvPr/>
          </p:nvSpPr>
          <p:spPr bwMode="auto">
            <a:xfrm>
              <a:off x="2383" y="3110"/>
              <a:ext cx="105" cy="310"/>
            </a:xfrm>
            <a:custGeom>
              <a:avLst/>
              <a:gdLst>
                <a:gd name="T0" fmla="*/ 79 w 105"/>
                <a:gd name="T1" fmla="*/ 253 h 310"/>
                <a:gd name="T2" fmla="*/ 79 w 105"/>
                <a:gd name="T3" fmla="*/ 0 h 310"/>
                <a:gd name="T4" fmla="*/ 0 w 105"/>
                <a:gd name="T5" fmla="*/ 14 h 310"/>
                <a:gd name="T6" fmla="*/ 0 w 105"/>
                <a:gd name="T7" fmla="*/ 14 h 310"/>
                <a:gd name="T8" fmla="*/ 11 w 105"/>
                <a:gd name="T9" fmla="*/ 17 h 310"/>
                <a:gd name="T10" fmla="*/ 17 w 105"/>
                <a:gd name="T11" fmla="*/ 23 h 310"/>
                <a:gd name="T12" fmla="*/ 17 w 105"/>
                <a:gd name="T13" fmla="*/ 23 h 310"/>
                <a:gd name="T14" fmla="*/ 22 w 105"/>
                <a:gd name="T15" fmla="*/ 31 h 310"/>
                <a:gd name="T16" fmla="*/ 22 w 105"/>
                <a:gd name="T17" fmla="*/ 40 h 310"/>
                <a:gd name="T18" fmla="*/ 22 w 105"/>
                <a:gd name="T19" fmla="*/ 239 h 310"/>
                <a:gd name="T20" fmla="*/ 25 w 105"/>
                <a:gd name="T21" fmla="*/ 264 h 310"/>
                <a:gd name="T22" fmla="*/ 25 w 105"/>
                <a:gd name="T23" fmla="*/ 264 h 310"/>
                <a:gd name="T24" fmla="*/ 25 w 105"/>
                <a:gd name="T25" fmla="*/ 264 h 310"/>
                <a:gd name="T26" fmla="*/ 25 w 105"/>
                <a:gd name="T27" fmla="*/ 264 h 310"/>
                <a:gd name="T28" fmla="*/ 25 w 105"/>
                <a:gd name="T29" fmla="*/ 282 h 310"/>
                <a:gd name="T30" fmla="*/ 31 w 105"/>
                <a:gd name="T31" fmla="*/ 293 h 310"/>
                <a:gd name="T32" fmla="*/ 31 w 105"/>
                <a:gd name="T33" fmla="*/ 293 h 310"/>
                <a:gd name="T34" fmla="*/ 37 w 105"/>
                <a:gd name="T35" fmla="*/ 301 h 310"/>
                <a:gd name="T36" fmla="*/ 48 w 105"/>
                <a:gd name="T37" fmla="*/ 310 h 310"/>
                <a:gd name="T38" fmla="*/ 105 w 105"/>
                <a:gd name="T39" fmla="*/ 290 h 310"/>
                <a:gd name="T40" fmla="*/ 105 w 105"/>
                <a:gd name="T41" fmla="*/ 290 h 310"/>
                <a:gd name="T42" fmla="*/ 93 w 105"/>
                <a:gd name="T43" fmla="*/ 287 h 310"/>
                <a:gd name="T44" fmla="*/ 85 w 105"/>
                <a:gd name="T45" fmla="*/ 279 h 310"/>
                <a:gd name="T46" fmla="*/ 79 w 105"/>
                <a:gd name="T47" fmla="*/ 267 h 310"/>
                <a:gd name="T48" fmla="*/ 79 w 105"/>
                <a:gd name="T49" fmla="*/ 253 h 310"/>
                <a:gd name="T50" fmla="*/ 79 w 105"/>
                <a:gd name="T51" fmla="*/ 253 h 3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05" h="310">
                  <a:moveTo>
                    <a:pt x="79" y="253"/>
                  </a:moveTo>
                  <a:lnTo>
                    <a:pt x="79" y="0"/>
                  </a:lnTo>
                  <a:lnTo>
                    <a:pt x="0" y="14"/>
                  </a:lnTo>
                  <a:lnTo>
                    <a:pt x="11" y="17"/>
                  </a:lnTo>
                  <a:lnTo>
                    <a:pt x="17" y="23"/>
                  </a:lnTo>
                  <a:lnTo>
                    <a:pt x="22" y="31"/>
                  </a:lnTo>
                  <a:lnTo>
                    <a:pt x="22" y="40"/>
                  </a:lnTo>
                  <a:lnTo>
                    <a:pt x="22" y="239"/>
                  </a:lnTo>
                  <a:lnTo>
                    <a:pt x="25" y="264"/>
                  </a:lnTo>
                  <a:lnTo>
                    <a:pt x="25" y="282"/>
                  </a:lnTo>
                  <a:lnTo>
                    <a:pt x="31" y="293"/>
                  </a:lnTo>
                  <a:lnTo>
                    <a:pt x="37" y="301"/>
                  </a:lnTo>
                  <a:lnTo>
                    <a:pt x="48" y="310"/>
                  </a:lnTo>
                  <a:lnTo>
                    <a:pt x="105" y="290"/>
                  </a:lnTo>
                  <a:lnTo>
                    <a:pt x="93" y="287"/>
                  </a:lnTo>
                  <a:lnTo>
                    <a:pt x="85" y="279"/>
                  </a:lnTo>
                  <a:lnTo>
                    <a:pt x="79" y="267"/>
                  </a:lnTo>
                  <a:lnTo>
                    <a:pt x="79" y="25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6" name="Freeform 1715"/>
            <p:cNvSpPr>
              <a:spLocks/>
            </p:cNvSpPr>
            <p:nvPr/>
          </p:nvSpPr>
          <p:spPr bwMode="auto">
            <a:xfrm>
              <a:off x="3010" y="3110"/>
              <a:ext cx="250" cy="310"/>
            </a:xfrm>
            <a:custGeom>
              <a:avLst/>
              <a:gdLst>
                <a:gd name="T0" fmla="*/ 233 w 250"/>
                <a:gd name="T1" fmla="*/ 279 h 310"/>
                <a:gd name="T2" fmla="*/ 230 w 250"/>
                <a:gd name="T3" fmla="*/ 259 h 310"/>
                <a:gd name="T4" fmla="*/ 230 w 250"/>
                <a:gd name="T5" fmla="*/ 85 h 310"/>
                <a:gd name="T6" fmla="*/ 222 w 250"/>
                <a:gd name="T7" fmla="*/ 46 h 310"/>
                <a:gd name="T8" fmla="*/ 199 w 250"/>
                <a:gd name="T9" fmla="*/ 17 h 310"/>
                <a:gd name="T10" fmla="*/ 185 w 250"/>
                <a:gd name="T11" fmla="*/ 12 h 310"/>
                <a:gd name="T12" fmla="*/ 148 w 250"/>
                <a:gd name="T13" fmla="*/ 0 h 310"/>
                <a:gd name="T14" fmla="*/ 128 w 250"/>
                <a:gd name="T15" fmla="*/ 0 h 310"/>
                <a:gd name="T16" fmla="*/ 77 w 250"/>
                <a:gd name="T17" fmla="*/ 9 h 310"/>
                <a:gd name="T18" fmla="*/ 29 w 250"/>
                <a:gd name="T19" fmla="*/ 31 h 310"/>
                <a:gd name="T20" fmla="*/ 29 w 250"/>
                <a:gd name="T21" fmla="*/ 111 h 310"/>
                <a:gd name="T22" fmla="*/ 43 w 250"/>
                <a:gd name="T23" fmla="*/ 74 h 310"/>
                <a:gd name="T24" fmla="*/ 63 w 250"/>
                <a:gd name="T25" fmla="*/ 49 h 310"/>
                <a:gd name="T26" fmla="*/ 74 w 250"/>
                <a:gd name="T27" fmla="*/ 37 h 310"/>
                <a:gd name="T28" fmla="*/ 105 w 250"/>
                <a:gd name="T29" fmla="*/ 26 h 310"/>
                <a:gd name="T30" fmla="*/ 122 w 250"/>
                <a:gd name="T31" fmla="*/ 23 h 310"/>
                <a:gd name="T32" fmla="*/ 145 w 250"/>
                <a:gd name="T33" fmla="*/ 29 h 310"/>
                <a:gd name="T34" fmla="*/ 162 w 250"/>
                <a:gd name="T35" fmla="*/ 40 h 310"/>
                <a:gd name="T36" fmla="*/ 171 w 250"/>
                <a:gd name="T37" fmla="*/ 49 h 310"/>
                <a:gd name="T38" fmla="*/ 176 w 250"/>
                <a:gd name="T39" fmla="*/ 68 h 310"/>
                <a:gd name="T40" fmla="*/ 176 w 250"/>
                <a:gd name="T41" fmla="*/ 80 h 310"/>
                <a:gd name="T42" fmla="*/ 174 w 250"/>
                <a:gd name="T43" fmla="*/ 108 h 310"/>
                <a:gd name="T44" fmla="*/ 165 w 250"/>
                <a:gd name="T45" fmla="*/ 117 h 310"/>
                <a:gd name="T46" fmla="*/ 151 w 250"/>
                <a:gd name="T47" fmla="*/ 122 h 310"/>
                <a:gd name="T48" fmla="*/ 97 w 250"/>
                <a:gd name="T49" fmla="*/ 139 h 310"/>
                <a:gd name="T50" fmla="*/ 43 w 250"/>
                <a:gd name="T51" fmla="*/ 159 h 310"/>
                <a:gd name="T52" fmla="*/ 23 w 250"/>
                <a:gd name="T53" fmla="*/ 174 h 310"/>
                <a:gd name="T54" fmla="*/ 3 w 250"/>
                <a:gd name="T55" fmla="*/ 210 h 310"/>
                <a:gd name="T56" fmla="*/ 0 w 250"/>
                <a:gd name="T57" fmla="*/ 233 h 310"/>
                <a:gd name="T58" fmla="*/ 6 w 250"/>
                <a:gd name="T59" fmla="*/ 259 h 310"/>
                <a:gd name="T60" fmla="*/ 20 w 250"/>
                <a:gd name="T61" fmla="*/ 284 h 310"/>
                <a:gd name="T62" fmla="*/ 32 w 250"/>
                <a:gd name="T63" fmla="*/ 296 h 310"/>
                <a:gd name="T64" fmla="*/ 60 w 250"/>
                <a:gd name="T65" fmla="*/ 310 h 310"/>
                <a:gd name="T66" fmla="*/ 77 w 250"/>
                <a:gd name="T67" fmla="*/ 310 h 310"/>
                <a:gd name="T68" fmla="*/ 120 w 250"/>
                <a:gd name="T69" fmla="*/ 304 h 310"/>
                <a:gd name="T70" fmla="*/ 159 w 250"/>
                <a:gd name="T71" fmla="*/ 279 h 310"/>
                <a:gd name="T72" fmla="*/ 171 w 250"/>
                <a:gd name="T73" fmla="*/ 247 h 310"/>
                <a:gd name="T74" fmla="*/ 139 w 250"/>
                <a:gd name="T75" fmla="*/ 267 h 310"/>
                <a:gd name="T76" fmla="*/ 103 w 250"/>
                <a:gd name="T77" fmla="*/ 273 h 310"/>
                <a:gd name="T78" fmla="*/ 94 w 250"/>
                <a:gd name="T79" fmla="*/ 273 h 310"/>
                <a:gd name="T80" fmla="*/ 74 w 250"/>
                <a:gd name="T81" fmla="*/ 267 h 310"/>
                <a:gd name="T82" fmla="*/ 68 w 250"/>
                <a:gd name="T83" fmla="*/ 259 h 310"/>
                <a:gd name="T84" fmla="*/ 57 w 250"/>
                <a:gd name="T85" fmla="*/ 242 h 310"/>
                <a:gd name="T86" fmla="*/ 54 w 250"/>
                <a:gd name="T87" fmla="*/ 222 h 310"/>
                <a:gd name="T88" fmla="*/ 54 w 250"/>
                <a:gd name="T89" fmla="*/ 210 h 310"/>
                <a:gd name="T90" fmla="*/ 63 w 250"/>
                <a:gd name="T91" fmla="*/ 193 h 310"/>
                <a:gd name="T92" fmla="*/ 68 w 250"/>
                <a:gd name="T93" fmla="*/ 185 h 310"/>
                <a:gd name="T94" fmla="*/ 108 w 250"/>
                <a:gd name="T95" fmla="*/ 162 h 310"/>
                <a:gd name="T96" fmla="*/ 154 w 250"/>
                <a:gd name="T97" fmla="*/ 148 h 310"/>
                <a:gd name="T98" fmla="*/ 176 w 250"/>
                <a:gd name="T99" fmla="*/ 242 h 310"/>
                <a:gd name="T100" fmla="*/ 176 w 250"/>
                <a:gd name="T101" fmla="*/ 262 h 310"/>
                <a:gd name="T102" fmla="*/ 179 w 250"/>
                <a:gd name="T103" fmla="*/ 282 h 310"/>
                <a:gd name="T104" fmla="*/ 182 w 250"/>
                <a:gd name="T105" fmla="*/ 293 h 310"/>
                <a:gd name="T106" fmla="*/ 199 w 250"/>
                <a:gd name="T107" fmla="*/ 310 h 310"/>
                <a:gd name="T108" fmla="*/ 250 w 250"/>
                <a:gd name="T109" fmla="*/ 290 h 310"/>
                <a:gd name="T110" fmla="*/ 233 w 250"/>
                <a:gd name="T111" fmla="*/ 279 h 31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50" h="310">
                  <a:moveTo>
                    <a:pt x="233" y="279"/>
                  </a:moveTo>
                  <a:lnTo>
                    <a:pt x="233" y="279"/>
                  </a:lnTo>
                  <a:lnTo>
                    <a:pt x="230" y="273"/>
                  </a:lnTo>
                  <a:lnTo>
                    <a:pt x="230" y="259"/>
                  </a:lnTo>
                  <a:lnTo>
                    <a:pt x="230" y="85"/>
                  </a:lnTo>
                  <a:lnTo>
                    <a:pt x="228" y="63"/>
                  </a:lnTo>
                  <a:lnTo>
                    <a:pt x="222" y="46"/>
                  </a:lnTo>
                  <a:lnTo>
                    <a:pt x="213" y="29"/>
                  </a:lnTo>
                  <a:lnTo>
                    <a:pt x="199" y="17"/>
                  </a:lnTo>
                  <a:lnTo>
                    <a:pt x="185" y="12"/>
                  </a:lnTo>
                  <a:lnTo>
                    <a:pt x="168" y="6"/>
                  </a:lnTo>
                  <a:lnTo>
                    <a:pt x="148" y="0"/>
                  </a:lnTo>
                  <a:lnTo>
                    <a:pt x="128" y="0"/>
                  </a:lnTo>
                  <a:lnTo>
                    <a:pt x="103" y="3"/>
                  </a:lnTo>
                  <a:lnTo>
                    <a:pt x="77" y="9"/>
                  </a:lnTo>
                  <a:lnTo>
                    <a:pt x="51" y="17"/>
                  </a:lnTo>
                  <a:lnTo>
                    <a:pt x="29" y="31"/>
                  </a:lnTo>
                  <a:lnTo>
                    <a:pt x="29" y="111"/>
                  </a:lnTo>
                  <a:lnTo>
                    <a:pt x="37" y="91"/>
                  </a:lnTo>
                  <a:lnTo>
                    <a:pt x="43" y="74"/>
                  </a:lnTo>
                  <a:lnTo>
                    <a:pt x="54" y="60"/>
                  </a:lnTo>
                  <a:lnTo>
                    <a:pt x="63" y="49"/>
                  </a:lnTo>
                  <a:lnTo>
                    <a:pt x="74" y="37"/>
                  </a:lnTo>
                  <a:lnTo>
                    <a:pt x="88" y="31"/>
                  </a:lnTo>
                  <a:lnTo>
                    <a:pt x="105" y="26"/>
                  </a:lnTo>
                  <a:lnTo>
                    <a:pt x="122" y="23"/>
                  </a:lnTo>
                  <a:lnTo>
                    <a:pt x="134" y="26"/>
                  </a:lnTo>
                  <a:lnTo>
                    <a:pt x="145" y="29"/>
                  </a:lnTo>
                  <a:lnTo>
                    <a:pt x="157" y="34"/>
                  </a:lnTo>
                  <a:lnTo>
                    <a:pt x="162" y="40"/>
                  </a:lnTo>
                  <a:lnTo>
                    <a:pt x="171" y="49"/>
                  </a:lnTo>
                  <a:lnTo>
                    <a:pt x="174" y="60"/>
                  </a:lnTo>
                  <a:lnTo>
                    <a:pt x="176" y="68"/>
                  </a:lnTo>
                  <a:lnTo>
                    <a:pt x="176" y="80"/>
                  </a:lnTo>
                  <a:lnTo>
                    <a:pt x="176" y="100"/>
                  </a:lnTo>
                  <a:lnTo>
                    <a:pt x="174" y="108"/>
                  </a:lnTo>
                  <a:lnTo>
                    <a:pt x="165" y="117"/>
                  </a:lnTo>
                  <a:lnTo>
                    <a:pt x="151" y="122"/>
                  </a:lnTo>
                  <a:lnTo>
                    <a:pt x="97" y="139"/>
                  </a:lnTo>
                  <a:lnTo>
                    <a:pt x="63" y="151"/>
                  </a:lnTo>
                  <a:lnTo>
                    <a:pt x="43" y="159"/>
                  </a:lnTo>
                  <a:lnTo>
                    <a:pt x="23" y="174"/>
                  </a:lnTo>
                  <a:lnTo>
                    <a:pt x="12" y="191"/>
                  </a:lnTo>
                  <a:lnTo>
                    <a:pt x="3" y="210"/>
                  </a:lnTo>
                  <a:lnTo>
                    <a:pt x="0" y="233"/>
                  </a:lnTo>
                  <a:lnTo>
                    <a:pt x="0" y="245"/>
                  </a:lnTo>
                  <a:lnTo>
                    <a:pt x="6" y="259"/>
                  </a:lnTo>
                  <a:lnTo>
                    <a:pt x="12" y="270"/>
                  </a:lnTo>
                  <a:lnTo>
                    <a:pt x="20" y="284"/>
                  </a:lnTo>
                  <a:lnTo>
                    <a:pt x="32" y="296"/>
                  </a:lnTo>
                  <a:lnTo>
                    <a:pt x="43" y="304"/>
                  </a:lnTo>
                  <a:lnTo>
                    <a:pt x="60" y="310"/>
                  </a:lnTo>
                  <a:lnTo>
                    <a:pt x="77" y="310"/>
                  </a:lnTo>
                  <a:lnTo>
                    <a:pt x="100" y="310"/>
                  </a:lnTo>
                  <a:lnTo>
                    <a:pt x="120" y="304"/>
                  </a:lnTo>
                  <a:lnTo>
                    <a:pt x="139" y="293"/>
                  </a:lnTo>
                  <a:lnTo>
                    <a:pt x="159" y="279"/>
                  </a:lnTo>
                  <a:lnTo>
                    <a:pt x="171" y="247"/>
                  </a:lnTo>
                  <a:lnTo>
                    <a:pt x="157" y="259"/>
                  </a:lnTo>
                  <a:lnTo>
                    <a:pt x="139" y="267"/>
                  </a:lnTo>
                  <a:lnTo>
                    <a:pt x="122" y="273"/>
                  </a:lnTo>
                  <a:lnTo>
                    <a:pt x="103" y="273"/>
                  </a:lnTo>
                  <a:lnTo>
                    <a:pt x="94" y="273"/>
                  </a:lnTo>
                  <a:lnTo>
                    <a:pt x="83" y="270"/>
                  </a:lnTo>
                  <a:lnTo>
                    <a:pt x="74" y="267"/>
                  </a:lnTo>
                  <a:lnTo>
                    <a:pt x="68" y="259"/>
                  </a:lnTo>
                  <a:lnTo>
                    <a:pt x="63" y="253"/>
                  </a:lnTo>
                  <a:lnTo>
                    <a:pt x="57" y="242"/>
                  </a:lnTo>
                  <a:lnTo>
                    <a:pt x="54" y="233"/>
                  </a:lnTo>
                  <a:lnTo>
                    <a:pt x="54" y="222"/>
                  </a:lnTo>
                  <a:lnTo>
                    <a:pt x="54" y="210"/>
                  </a:lnTo>
                  <a:lnTo>
                    <a:pt x="57" y="202"/>
                  </a:lnTo>
                  <a:lnTo>
                    <a:pt x="63" y="193"/>
                  </a:lnTo>
                  <a:lnTo>
                    <a:pt x="68" y="185"/>
                  </a:lnTo>
                  <a:lnTo>
                    <a:pt x="86" y="174"/>
                  </a:lnTo>
                  <a:lnTo>
                    <a:pt x="108" y="162"/>
                  </a:lnTo>
                  <a:lnTo>
                    <a:pt x="154" y="148"/>
                  </a:lnTo>
                  <a:lnTo>
                    <a:pt x="176" y="137"/>
                  </a:lnTo>
                  <a:lnTo>
                    <a:pt x="176" y="242"/>
                  </a:lnTo>
                  <a:lnTo>
                    <a:pt x="176" y="262"/>
                  </a:lnTo>
                  <a:lnTo>
                    <a:pt x="179" y="282"/>
                  </a:lnTo>
                  <a:lnTo>
                    <a:pt x="182" y="293"/>
                  </a:lnTo>
                  <a:lnTo>
                    <a:pt x="191" y="301"/>
                  </a:lnTo>
                  <a:lnTo>
                    <a:pt x="199" y="310"/>
                  </a:lnTo>
                  <a:lnTo>
                    <a:pt x="250" y="290"/>
                  </a:lnTo>
                  <a:lnTo>
                    <a:pt x="239" y="284"/>
                  </a:lnTo>
                  <a:lnTo>
                    <a:pt x="233" y="27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7" name="Freeform 1716"/>
            <p:cNvSpPr>
              <a:spLocks/>
            </p:cNvSpPr>
            <p:nvPr/>
          </p:nvSpPr>
          <p:spPr bwMode="auto">
            <a:xfrm>
              <a:off x="2871" y="2866"/>
              <a:ext cx="136" cy="170"/>
            </a:xfrm>
            <a:custGeom>
              <a:avLst/>
              <a:gdLst>
                <a:gd name="T0" fmla="*/ 31 w 136"/>
                <a:gd name="T1" fmla="*/ 11 h 170"/>
                <a:gd name="T2" fmla="*/ 31 w 136"/>
                <a:gd name="T3" fmla="*/ 116 h 170"/>
                <a:gd name="T4" fmla="*/ 31 w 136"/>
                <a:gd name="T5" fmla="*/ 116 h 170"/>
                <a:gd name="T6" fmla="*/ 34 w 136"/>
                <a:gd name="T7" fmla="*/ 131 h 170"/>
                <a:gd name="T8" fmla="*/ 40 w 136"/>
                <a:gd name="T9" fmla="*/ 142 h 170"/>
                <a:gd name="T10" fmla="*/ 46 w 136"/>
                <a:gd name="T11" fmla="*/ 150 h 170"/>
                <a:gd name="T12" fmla="*/ 51 w 136"/>
                <a:gd name="T13" fmla="*/ 153 h 170"/>
                <a:gd name="T14" fmla="*/ 63 w 136"/>
                <a:gd name="T15" fmla="*/ 156 h 170"/>
                <a:gd name="T16" fmla="*/ 74 w 136"/>
                <a:gd name="T17" fmla="*/ 159 h 170"/>
                <a:gd name="T18" fmla="*/ 74 w 136"/>
                <a:gd name="T19" fmla="*/ 159 h 170"/>
                <a:gd name="T20" fmla="*/ 85 w 136"/>
                <a:gd name="T21" fmla="*/ 159 h 170"/>
                <a:gd name="T22" fmla="*/ 94 w 136"/>
                <a:gd name="T23" fmla="*/ 156 h 170"/>
                <a:gd name="T24" fmla="*/ 102 w 136"/>
                <a:gd name="T25" fmla="*/ 150 h 170"/>
                <a:gd name="T26" fmla="*/ 108 w 136"/>
                <a:gd name="T27" fmla="*/ 145 h 170"/>
                <a:gd name="T28" fmla="*/ 111 w 136"/>
                <a:gd name="T29" fmla="*/ 139 h 170"/>
                <a:gd name="T30" fmla="*/ 114 w 136"/>
                <a:gd name="T31" fmla="*/ 131 h 170"/>
                <a:gd name="T32" fmla="*/ 117 w 136"/>
                <a:gd name="T33" fmla="*/ 116 h 170"/>
                <a:gd name="T34" fmla="*/ 117 w 136"/>
                <a:gd name="T35" fmla="*/ 11 h 170"/>
                <a:gd name="T36" fmla="*/ 117 w 136"/>
                <a:gd name="T37" fmla="*/ 11 h 170"/>
                <a:gd name="T38" fmla="*/ 114 w 136"/>
                <a:gd name="T39" fmla="*/ 3 h 170"/>
                <a:gd name="T40" fmla="*/ 108 w 136"/>
                <a:gd name="T41" fmla="*/ 0 h 170"/>
                <a:gd name="T42" fmla="*/ 136 w 136"/>
                <a:gd name="T43" fmla="*/ 0 h 170"/>
                <a:gd name="T44" fmla="*/ 136 w 136"/>
                <a:gd name="T45" fmla="*/ 0 h 170"/>
                <a:gd name="T46" fmla="*/ 131 w 136"/>
                <a:gd name="T47" fmla="*/ 3 h 170"/>
                <a:gd name="T48" fmla="*/ 131 w 136"/>
                <a:gd name="T49" fmla="*/ 11 h 170"/>
                <a:gd name="T50" fmla="*/ 128 w 136"/>
                <a:gd name="T51" fmla="*/ 114 h 170"/>
                <a:gd name="T52" fmla="*/ 128 w 136"/>
                <a:gd name="T53" fmla="*/ 114 h 170"/>
                <a:gd name="T54" fmla="*/ 128 w 136"/>
                <a:gd name="T55" fmla="*/ 128 h 170"/>
                <a:gd name="T56" fmla="*/ 125 w 136"/>
                <a:gd name="T57" fmla="*/ 139 h 170"/>
                <a:gd name="T58" fmla="*/ 119 w 136"/>
                <a:gd name="T59" fmla="*/ 150 h 170"/>
                <a:gd name="T60" fmla="*/ 111 w 136"/>
                <a:gd name="T61" fmla="*/ 156 h 170"/>
                <a:gd name="T62" fmla="*/ 102 w 136"/>
                <a:gd name="T63" fmla="*/ 162 h 170"/>
                <a:gd name="T64" fmla="*/ 94 w 136"/>
                <a:gd name="T65" fmla="*/ 167 h 170"/>
                <a:gd name="T66" fmla="*/ 71 w 136"/>
                <a:gd name="T67" fmla="*/ 170 h 170"/>
                <a:gd name="T68" fmla="*/ 71 w 136"/>
                <a:gd name="T69" fmla="*/ 170 h 170"/>
                <a:gd name="T70" fmla="*/ 51 w 136"/>
                <a:gd name="T71" fmla="*/ 167 h 170"/>
                <a:gd name="T72" fmla="*/ 40 w 136"/>
                <a:gd name="T73" fmla="*/ 165 h 170"/>
                <a:gd name="T74" fmla="*/ 31 w 136"/>
                <a:gd name="T75" fmla="*/ 159 h 170"/>
                <a:gd name="T76" fmla="*/ 20 w 136"/>
                <a:gd name="T77" fmla="*/ 150 h 170"/>
                <a:gd name="T78" fmla="*/ 14 w 136"/>
                <a:gd name="T79" fmla="*/ 142 h 170"/>
                <a:gd name="T80" fmla="*/ 9 w 136"/>
                <a:gd name="T81" fmla="*/ 128 h 170"/>
                <a:gd name="T82" fmla="*/ 9 w 136"/>
                <a:gd name="T83" fmla="*/ 114 h 170"/>
                <a:gd name="T84" fmla="*/ 9 w 136"/>
                <a:gd name="T85" fmla="*/ 11 h 170"/>
                <a:gd name="T86" fmla="*/ 9 w 136"/>
                <a:gd name="T87" fmla="*/ 11 h 170"/>
                <a:gd name="T88" fmla="*/ 6 w 136"/>
                <a:gd name="T89" fmla="*/ 3 h 170"/>
                <a:gd name="T90" fmla="*/ 0 w 136"/>
                <a:gd name="T91" fmla="*/ 0 h 170"/>
                <a:gd name="T92" fmla="*/ 40 w 136"/>
                <a:gd name="T93" fmla="*/ 0 h 170"/>
                <a:gd name="T94" fmla="*/ 40 w 136"/>
                <a:gd name="T95" fmla="*/ 0 h 170"/>
                <a:gd name="T96" fmla="*/ 34 w 136"/>
                <a:gd name="T97" fmla="*/ 3 h 170"/>
                <a:gd name="T98" fmla="*/ 31 w 136"/>
                <a:gd name="T99" fmla="*/ 11 h 170"/>
                <a:gd name="T100" fmla="*/ 31 w 136"/>
                <a:gd name="T101" fmla="*/ 11 h 17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36" h="170">
                  <a:moveTo>
                    <a:pt x="31" y="11"/>
                  </a:moveTo>
                  <a:lnTo>
                    <a:pt x="31" y="116"/>
                  </a:lnTo>
                  <a:lnTo>
                    <a:pt x="34" y="131"/>
                  </a:lnTo>
                  <a:lnTo>
                    <a:pt x="40" y="142"/>
                  </a:lnTo>
                  <a:lnTo>
                    <a:pt x="46" y="150"/>
                  </a:lnTo>
                  <a:lnTo>
                    <a:pt x="51" y="153"/>
                  </a:lnTo>
                  <a:lnTo>
                    <a:pt x="63" y="156"/>
                  </a:lnTo>
                  <a:lnTo>
                    <a:pt x="74" y="159"/>
                  </a:lnTo>
                  <a:lnTo>
                    <a:pt x="85" y="159"/>
                  </a:lnTo>
                  <a:lnTo>
                    <a:pt x="94" y="156"/>
                  </a:lnTo>
                  <a:lnTo>
                    <a:pt x="102" y="150"/>
                  </a:lnTo>
                  <a:lnTo>
                    <a:pt x="108" y="145"/>
                  </a:lnTo>
                  <a:lnTo>
                    <a:pt x="111" y="139"/>
                  </a:lnTo>
                  <a:lnTo>
                    <a:pt x="114" y="131"/>
                  </a:lnTo>
                  <a:lnTo>
                    <a:pt x="117" y="116"/>
                  </a:lnTo>
                  <a:lnTo>
                    <a:pt x="117" y="11"/>
                  </a:lnTo>
                  <a:lnTo>
                    <a:pt x="114" y="3"/>
                  </a:lnTo>
                  <a:lnTo>
                    <a:pt x="108" y="0"/>
                  </a:lnTo>
                  <a:lnTo>
                    <a:pt x="136" y="0"/>
                  </a:lnTo>
                  <a:lnTo>
                    <a:pt x="131" y="3"/>
                  </a:lnTo>
                  <a:lnTo>
                    <a:pt x="131" y="11"/>
                  </a:lnTo>
                  <a:lnTo>
                    <a:pt x="128" y="114"/>
                  </a:lnTo>
                  <a:lnTo>
                    <a:pt x="128" y="128"/>
                  </a:lnTo>
                  <a:lnTo>
                    <a:pt x="125" y="139"/>
                  </a:lnTo>
                  <a:lnTo>
                    <a:pt x="119" y="150"/>
                  </a:lnTo>
                  <a:lnTo>
                    <a:pt x="111" y="156"/>
                  </a:lnTo>
                  <a:lnTo>
                    <a:pt x="102" y="162"/>
                  </a:lnTo>
                  <a:lnTo>
                    <a:pt x="94" y="167"/>
                  </a:lnTo>
                  <a:lnTo>
                    <a:pt x="71" y="170"/>
                  </a:lnTo>
                  <a:lnTo>
                    <a:pt x="51" y="167"/>
                  </a:lnTo>
                  <a:lnTo>
                    <a:pt x="40" y="165"/>
                  </a:lnTo>
                  <a:lnTo>
                    <a:pt x="31" y="159"/>
                  </a:lnTo>
                  <a:lnTo>
                    <a:pt x="20" y="150"/>
                  </a:lnTo>
                  <a:lnTo>
                    <a:pt x="14" y="142"/>
                  </a:lnTo>
                  <a:lnTo>
                    <a:pt x="9" y="128"/>
                  </a:lnTo>
                  <a:lnTo>
                    <a:pt x="9" y="114"/>
                  </a:lnTo>
                  <a:lnTo>
                    <a:pt x="9" y="11"/>
                  </a:lnTo>
                  <a:lnTo>
                    <a:pt x="6" y="3"/>
                  </a:lnTo>
                  <a:lnTo>
                    <a:pt x="0" y="0"/>
                  </a:lnTo>
                  <a:lnTo>
                    <a:pt x="40" y="0"/>
                  </a:lnTo>
                  <a:lnTo>
                    <a:pt x="34" y="3"/>
                  </a:lnTo>
                  <a:lnTo>
                    <a:pt x="31"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8" name="Freeform 1717"/>
            <p:cNvSpPr>
              <a:spLocks/>
            </p:cNvSpPr>
            <p:nvPr/>
          </p:nvSpPr>
          <p:spPr bwMode="auto">
            <a:xfrm>
              <a:off x="3022" y="2866"/>
              <a:ext cx="153" cy="173"/>
            </a:xfrm>
            <a:custGeom>
              <a:avLst/>
              <a:gdLst>
                <a:gd name="T0" fmla="*/ 133 w 153"/>
                <a:gd name="T1" fmla="*/ 11 h 173"/>
                <a:gd name="T2" fmla="*/ 133 w 153"/>
                <a:gd name="T3" fmla="*/ 11 h 173"/>
                <a:gd name="T4" fmla="*/ 133 w 153"/>
                <a:gd name="T5" fmla="*/ 3 h 173"/>
                <a:gd name="T6" fmla="*/ 127 w 153"/>
                <a:gd name="T7" fmla="*/ 0 h 173"/>
                <a:gd name="T8" fmla="*/ 153 w 153"/>
                <a:gd name="T9" fmla="*/ 0 h 173"/>
                <a:gd name="T10" fmla="*/ 153 w 153"/>
                <a:gd name="T11" fmla="*/ 0 h 173"/>
                <a:gd name="T12" fmla="*/ 147 w 153"/>
                <a:gd name="T13" fmla="*/ 3 h 173"/>
                <a:gd name="T14" fmla="*/ 147 w 153"/>
                <a:gd name="T15" fmla="*/ 11 h 173"/>
                <a:gd name="T16" fmla="*/ 147 w 153"/>
                <a:gd name="T17" fmla="*/ 173 h 173"/>
                <a:gd name="T18" fmla="*/ 147 w 153"/>
                <a:gd name="T19" fmla="*/ 173 h 173"/>
                <a:gd name="T20" fmla="*/ 88 w 153"/>
                <a:gd name="T21" fmla="*/ 99 h 173"/>
                <a:gd name="T22" fmla="*/ 28 w 153"/>
                <a:gd name="T23" fmla="*/ 25 h 173"/>
                <a:gd name="T24" fmla="*/ 28 w 153"/>
                <a:gd name="T25" fmla="*/ 156 h 173"/>
                <a:gd name="T26" fmla="*/ 28 w 153"/>
                <a:gd name="T27" fmla="*/ 156 h 173"/>
                <a:gd name="T28" fmla="*/ 31 w 153"/>
                <a:gd name="T29" fmla="*/ 165 h 173"/>
                <a:gd name="T30" fmla="*/ 34 w 153"/>
                <a:gd name="T31" fmla="*/ 167 h 173"/>
                <a:gd name="T32" fmla="*/ 8 w 153"/>
                <a:gd name="T33" fmla="*/ 167 h 173"/>
                <a:gd name="T34" fmla="*/ 8 w 153"/>
                <a:gd name="T35" fmla="*/ 167 h 173"/>
                <a:gd name="T36" fmla="*/ 14 w 153"/>
                <a:gd name="T37" fmla="*/ 165 h 173"/>
                <a:gd name="T38" fmla="*/ 14 w 153"/>
                <a:gd name="T39" fmla="*/ 156 h 173"/>
                <a:gd name="T40" fmla="*/ 14 w 153"/>
                <a:gd name="T41" fmla="*/ 20 h 173"/>
                <a:gd name="T42" fmla="*/ 14 w 153"/>
                <a:gd name="T43" fmla="*/ 20 h 173"/>
                <a:gd name="T44" fmla="*/ 14 w 153"/>
                <a:gd name="T45" fmla="*/ 14 h 173"/>
                <a:gd name="T46" fmla="*/ 11 w 153"/>
                <a:gd name="T47" fmla="*/ 8 h 173"/>
                <a:gd name="T48" fmla="*/ 11 w 153"/>
                <a:gd name="T49" fmla="*/ 8 h 173"/>
                <a:gd name="T50" fmla="*/ 8 w 153"/>
                <a:gd name="T51" fmla="*/ 3 h 173"/>
                <a:gd name="T52" fmla="*/ 0 w 153"/>
                <a:gd name="T53" fmla="*/ 0 h 173"/>
                <a:gd name="T54" fmla="*/ 37 w 153"/>
                <a:gd name="T55" fmla="*/ 0 h 173"/>
                <a:gd name="T56" fmla="*/ 133 w 153"/>
                <a:gd name="T57" fmla="*/ 119 h 173"/>
                <a:gd name="T58" fmla="*/ 133 w 153"/>
                <a:gd name="T59" fmla="*/ 11 h 173"/>
                <a:gd name="T60" fmla="*/ 133 w 153"/>
                <a:gd name="T61" fmla="*/ 11 h 17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153" h="173">
                  <a:moveTo>
                    <a:pt x="133" y="11"/>
                  </a:moveTo>
                  <a:lnTo>
                    <a:pt x="133" y="11"/>
                  </a:lnTo>
                  <a:lnTo>
                    <a:pt x="133" y="3"/>
                  </a:lnTo>
                  <a:lnTo>
                    <a:pt x="127" y="0"/>
                  </a:lnTo>
                  <a:lnTo>
                    <a:pt x="153" y="0"/>
                  </a:lnTo>
                  <a:lnTo>
                    <a:pt x="147" y="3"/>
                  </a:lnTo>
                  <a:lnTo>
                    <a:pt x="147" y="11"/>
                  </a:lnTo>
                  <a:lnTo>
                    <a:pt x="147" y="173"/>
                  </a:lnTo>
                  <a:lnTo>
                    <a:pt x="88" y="99"/>
                  </a:lnTo>
                  <a:lnTo>
                    <a:pt x="28" y="25"/>
                  </a:lnTo>
                  <a:lnTo>
                    <a:pt x="28" y="156"/>
                  </a:lnTo>
                  <a:lnTo>
                    <a:pt x="31" y="165"/>
                  </a:lnTo>
                  <a:lnTo>
                    <a:pt x="34" y="167"/>
                  </a:lnTo>
                  <a:lnTo>
                    <a:pt x="8" y="167"/>
                  </a:lnTo>
                  <a:lnTo>
                    <a:pt x="14" y="165"/>
                  </a:lnTo>
                  <a:lnTo>
                    <a:pt x="14" y="156"/>
                  </a:lnTo>
                  <a:lnTo>
                    <a:pt x="14" y="20"/>
                  </a:lnTo>
                  <a:lnTo>
                    <a:pt x="14" y="14"/>
                  </a:lnTo>
                  <a:lnTo>
                    <a:pt x="11" y="8"/>
                  </a:lnTo>
                  <a:lnTo>
                    <a:pt x="8" y="3"/>
                  </a:lnTo>
                  <a:lnTo>
                    <a:pt x="0" y="0"/>
                  </a:lnTo>
                  <a:lnTo>
                    <a:pt x="37" y="0"/>
                  </a:lnTo>
                  <a:lnTo>
                    <a:pt x="133" y="119"/>
                  </a:lnTo>
                  <a:lnTo>
                    <a:pt x="133"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9" name="Freeform 1718"/>
            <p:cNvSpPr>
              <a:spLocks/>
            </p:cNvSpPr>
            <p:nvPr/>
          </p:nvSpPr>
          <p:spPr bwMode="auto">
            <a:xfrm>
              <a:off x="3201" y="2866"/>
              <a:ext cx="37" cy="167"/>
            </a:xfrm>
            <a:custGeom>
              <a:avLst/>
              <a:gdLst>
                <a:gd name="T0" fmla="*/ 37 w 37"/>
                <a:gd name="T1" fmla="*/ 0 h 167"/>
                <a:gd name="T2" fmla="*/ 37 w 37"/>
                <a:gd name="T3" fmla="*/ 0 h 167"/>
                <a:gd name="T4" fmla="*/ 31 w 37"/>
                <a:gd name="T5" fmla="*/ 3 h 167"/>
                <a:gd name="T6" fmla="*/ 28 w 37"/>
                <a:gd name="T7" fmla="*/ 11 h 167"/>
                <a:gd name="T8" fmla="*/ 28 w 37"/>
                <a:gd name="T9" fmla="*/ 156 h 167"/>
                <a:gd name="T10" fmla="*/ 28 w 37"/>
                <a:gd name="T11" fmla="*/ 156 h 167"/>
                <a:gd name="T12" fmla="*/ 31 w 37"/>
                <a:gd name="T13" fmla="*/ 165 h 167"/>
                <a:gd name="T14" fmla="*/ 37 w 37"/>
                <a:gd name="T15" fmla="*/ 167 h 167"/>
                <a:gd name="T16" fmla="*/ 0 w 37"/>
                <a:gd name="T17" fmla="*/ 167 h 167"/>
                <a:gd name="T18" fmla="*/ 0 w 37"/>
                <a:gd name="T19" fmla="*/ 167 h 167"/>
                <a:gd name="T20" fmla="*/ 2 w 37"/>
                <a:gd name="T21" fmla="*/ 165 h 167"/>
                <a:gd name="T22" fmla="*/ 5 w 37"/>
                <a:gd name="T23" fmla="*/ 156 h 167"/>
                <a:gd name="T24" fmla="*/ 5 w 37"/>
                <a:gd name="T25" fmla="*/ 11 h 167"/>
                <a:gd name="T26" fmla="*/ 5 w 37"/>
                <a:gd name="T27" fmla="*/ 11 h 167"/>
                <a:gd name="T28" fmla="*/ 2 w 37"/>
                <a:gd name="T29" fmla="*/ 3 h 167"/>
                <a:gd name="T30" fmla="*/ 0 w 37"/>
                <a:gd name="T31" fmla="*/ 0 h 167"/>
                <a:gd name="T32" fmla="*/ 37 w 37"/>
                <a:gd name="T33" fmla="*/ 0 h 167"/>
                <a:gd name="T34" fmla="*/ 37 w 37"/>
                <a:gd name="T35" fmla="*/ 0 h 16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7" h="167">
                  <a:moveTo>
                    <a:pt x="37" y="0"/>
                  </a:moveTo>
                  <a:lnTo>
                    <a:pt x="37" y="0"/>
                  </a:lnTo>
                  <a:lnTo>
                    <a:pt x="31" y="3"/>
                  </a:lnTo>
                  <a:lnTo>
                    <a:pt x="28" y="11"/>
                  </a:lnTo>
                  <a:lnTo>
                    <a:pt x="28" y="156"/>
                  </a:lnTo>
                  <a:lnTo>
                    <a:pt x="31" y="165"/>
                  </a:lnTo>
                  <a:lnTo>
                    <a:pt x="37" y="167"/>
                  </a:lnTo>
                  <a:lnTo>
                    <a:pt x="0" y="167"/>
                  </a:lnTo>
                  <a:lnTo>
                    <a:pt x="2" y="165"/>
                  </a:lnTo>
                  <a:lnTo>
                    <a:pt x="5" y="156"/>
                  </a:lnTo>
                  <a:lnTo>
                    <a:pt x="5" y="11"/>
                  </a:lnTo>
                  <a:lnTo>
                    <a:pt x="2" y="3"/>
                  </a:lnTo>
                  <a:lnTo>
                    <a:pt x="0" y="0"/>
                  </a:lnTo>
                  <a:lnTo>
                    <a:pt x="37"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0" name="Freeform 1719"/>
            <p:cNvSpPr>
              <a:spLocks/>
            </p:cNvSpPr>
            <p:nvPr/>
          </p:nvSpPr>
          <p:spPr bwMode="auto">
            <a:xfrm>
              <a:off x="3249" y="2866"/>
              <a:ext cx="153" cy="173"/>
            </a:xfrm>
            <a:custGeom>
              <a:avLst/>
              <a:gdLst>
                <a:gd name="T0" fmla="*/ 131 w 153"/>
                <a:gd name="T1" fmla="*/ 11 h 173"/>
                <a:gd name="T2" fmla="*/ 131 w 153"/>
                <a:gd name="T3" fmla="*/ 11 h 173"/>
                <a:gd name="T4" fmla="*/ 131 w 153"/>
                <a:gd name="T5" fmla="*/ 3 h 173"/>
                <a:gd name="T6" fmla="*/ 125 w 153"/>
                <a:gd name="T7" fmla="*/ 0 h 173"/>
                <a:gd name="T8" fmla="*/ 153 w 153"/>
                <a:gd name="T9" fmla="*/ 0 h 173"/>
                <a:gd name="T10" fmla="*/ 153 w 153"/>
                <a:gd name="T11" fmla="*/ 0 h 173"/>
                <a:gd name="T12" fmla="*/ 148 w 153"/>
                <a:gd name="T13" fmla="*/ 6 h 173"/>
                <a:gd name="T14" fmla="*/ 142 w 153"/>
                <a:gd name="T15" fmla="*/ 11 h 173"/>
                <a:gd name="T16" fmla="*/ 142 w 153"/>
                <a:gd name="T17" fmla="*/ 11 h 173"/>
                <a:gd name="T18" fmla="*/ 82 w 153"/>
                <a:gd name="T19" fmla="*/ 173 h 173"/>
                <a:gd name="T20" fmla="*/ 82 w 153"/>
                <a:gd name="T21" fmla="*/ 173 h 173"/>
                <a:gd name="T22" fmla="*/ 14 w 153"/>
                <a:gd name="T23" fmla="*/ 11 h 173"/>
                <a:gd name="T24" fmla="*/ 14 w 153"/>
                <a:gd name="T25" fmla="*/ 11 h 173"/>
                <a:gd name="T26" fmla="*/ 8 w 153"/>
                <a:gd name="T27" fmla="*/ 6 h 173"/>
                <a:gd name="T28" fmla="*/ 0 w 153"/>
                <a:gd name="T29" fmla="*/ 0 h 173"/>
                <a:gd name="T30" fmla="*/ 45 w 153"/>
                <a:gd name="T31" fmla="*/ 0 h 173"/>
                <a:gd name="T32" fmla="*/ 45 w 153"/>
                <a:gd name="T33" fmla="*/ 0 h 173"/>
                <a:gd name="T34" fmla="*/ 43 w 153"/>
                <a:gd name="T35" fmla="*/ 3 h 173"/>
                <a:gd name="T36" fmla="*/ 40 w 153"/>
                <a:gd name="T37" fmla="*/ 6 h 173"/>
                <a:gd name="T38" fmla="*/ 43 w 153"/>
                <a:gd name="T39" fmla="*/ 14 h 173"/>
                <a:gd name="T40" fmla="*/ 43 w 153"/>
                <a:gd name="T41" fmla="*/ 14 h 173"/>
                <a:gd name="T42" fmla="*/ 85 w 153"/>
                <a:gd name="T43" fmla="*/ 128 h 173"/>
                <a:gd name="T44" fmla="*/ 85 w 153"/>
                <a:gd name="T45" fmla="*/ 128 h 173"/>
                <a:gd name="T46" fmla="*/ 131 w 153"/>
                <a:gd name="T47" fmla="*/ 11 h 173"/>
                <a:gd name="T48" fmla="*/ 131 w 153"/>
                <a:gd name="T49" fmla="*/ 11 h 17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3" h="173">
                  <a:moveTo>
                    <a:pt x="131" y="11"/>
                  </a:moveTo>
                  <a:lnTo>
                    <a:pt x="131" y="11"/>
                  </a:lnTo>
                  <a:lnTo>
                    <a:pt x="131" y="3"/>
                  </a:lnTo>
                  <a:lnTo>
                    <a:pt x="125" y="0"/>
                  </a:lnTo>
                  <a:lnTo>
                    <a:pt x="153" y="0"/>
                  </a:lnTo>
                  <a:lnTo>
                    <a:pt x="148" y="6"/>
                  </a:lnTo>
                  <a:lnTo>
                    <a:pt x="142" y="11"/>
                  </a:lnTo>
                  <a:lnTo>
                    <a:pt x="82" y="173"/>
                  </a:lnTo>
                  <a:lnTo>
                    <a:pt x="14" y="11"/>
                  </a:lnTo>
                  <a:lnTo>
                    <a:pt x="8" y="6"/>
                  </a:lnTo>
                  <a:lnTo>
                    <a:pt x="0" y="0"/>
                  </a:lnTo>
                  <a:lnTo>
                    <a:pt x="45" y="0"/>
                  </a:lnTo>
                  <a:lnTo>
                    <a:pt x="43" y="3"/>
                  </a:lnTo>
                  <a:lnTo>
                    <a:pt x="40" y="6"/>
                  </a:lnTo>
                  <a:lnTo>
                    <a:pt x="43" y="14"/>
                  </a:lnTo>
                  <a:lnTo>
                    <a:pt x="85" y="128"/>
                  </a:lnTo>
                  <a:lnTo>
                    <a:pt x="131"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1" name="Freeform 1720"/>
            <p:cNvSpPr>
              <a:spLocks/>
            </p:cNvSpPr>
            <p:nvPr/>
          </p:nvSpPr>
          <p:spPr bwMode="auto">
            <a:xfrm>
              <a:off x="3411" y="2866"/>
              <a:ext cx="105" cy="167"/>
            </a:xfrm>
            <a:custGeom>
              <a:avLst/>
              <a:gdLst>
                <a:gd name="T0" fmla="*/ 94 w 105"/>
                <a:gd name="T1" fmla="*/ 23 h 167"/>
                <a:gd name="T2" fmla="*/ 94 w 105"/>
                <a:gd name="T3" fmla="*/ 23 h 167"/>
                <a:gd name="T4" fmla="*/ 85 w 105"/>
                <a:gd name="T5" fmla="*/ 14 h 167"/>
                <a:gd name="T6" fmla="*/ 74 w 105"/>
                <a:gd name="T7" fmla="*/ 11 h 167"/>
                <a:gd name="T8" fmla="*/ 74 w 105"/>
                <a:gd name="T9" fmla="*/ 11 h 167"/>
                <a:gd name="T10" fmla="*/ 31 w 105"/>
                <a:gd name="T11" fmla="*/ 11 h 167"/>
                <a:gd name="T12" fmla="*/ 31 w 105"/>
                <a:gd name="T13" fmla="*/ 68 h 167"/>
                <a:gd name="T14" fmla="*/ 71 w 105"/>
                <a:gd name="T15" fmla="*/ 68 h 167"/>
                <a:gd name="T16" fmla="*/ 71 w 105"/>
                <a:gd name="T17" fmla="*/ 68 h 167"/>
                <a:gd name="T18" fmla="*/ 76 w 105"/>
                <a:gd name="T19" fmla="*/ 65 h 167"/>
                <a:gd name="T20" fmla="*/ 79 w 105"/>
                <a:gd name="T21" fmla="*/ 62 h 167"/>
                <a:gd name="T22" fmla="*/ 79 w 105"/>
                <a:gd name="T23" fmla="*/ 88 h 167"/>
                <a:gd name="T24" fmla="*/ 79 w 105"/>
                <a:gd name="T25" fmla="*/ 88 h 167"/>
                <a:gd name="T26" fmla="*/ 76 w 105"/>
                <a:gd name="T27" fmla="*/ 82 h 167"/>
                <a:gd name="T28" fmla="*/ 71 w 105"/>
                <a:gd name="T29" fmla="*/ 82 h 167"/>
                <a:gd name="T30" fmla="*/ 31 w 105"/>
                <a:gd name="T31" fmla="*/ 82 h 167"/>
                <a:gd name="T32" fmla="*/ 31 w 105"/>
                <a:gd name="T33" fmla="*/ 153 h 167"/>
                <a:gd name="T34" fmla="*/ 31 w 105"/>
                <a:gd name="T35" fmla="*/ 153 h 167"/>
                <a:gd name="T36" fmla="*/ 59 w 105"/>
                <a:gd name="T37" fmla="*/ 156 h 167"/>
                <a:gd name="T38" fmla="*/ 59 w 105"/>
                <a:gd name="T39" fmla="*/ 156 h 167"/>
                <a:gd name="T40" fmla="*/ 76 w 105"/>
                <a:gd name="T41" fmla="*/ 156 h 167"/>
                <a:gd name="T42" fmla="*/ 88 w 105"/>
                <a:gd name="T43" fmla="*/ 153 h 167"/>
                <a:gd name="T44" fmla="*/ 96 w 105"/>
                <a:gd name="T45" fmla="*/ 148 h 167"/>
                <a:gd name="T46" fmla="*/ 105 w 105"/>
                <a:gd name="T47" fmla="*/ 139 h 167"/>
                <a:gd name="T48" fmla="*/ 99 w 105"/>
                <a:gd name="T49" fmla="*/ 167 h 167"/>
                <a:gd name="T50" fmla="*/ 0 w 105"/>
                <a:gd name="T51" fmla="*/ 167 h 167"/>
                <a:gd name="T52" fmla="*/ 0 w 105"/>
                <a:gd name="T53" fmla="*/ 167 h 167"/>
                <a:gd name="T54" fmla="*/ 5 w 105"/>
                <a:gd name="T55" fmla="*/ 165 h 167"/>
                <a:gd name="T56" fmla="*/ 8 w 105"/>
                <a:gd name="T57" fmla="*/ 156 h 167"/>
                <a:gd name="T58" fmla="*/ 8 w 105"/>
                <a:gd name="T59" fmla="*/ 11 h 167"/>
                <a:gd name="T60" fmla="*/ 8 w 105"/>
                <a:gd name="T61" fmla="*/ 11 h 167"/>
                <a:gd name="T62" fmla="*/ 5 w 105"/>
                <a:gd name="T63" fmla="*/ 3 h 167"/>
                <a:gd name="T64" fmla="*/ 0 w 105"/>
                <a:gd name="T65" fmla="*/ 0 h 167"/>
                <a:gd name="T66" fmla="*/ 94 w 105"/>
                <a:gd name="T67" fmla="*/ 0 h 167"/>
                <a:gd name="T68" fmla="*/ 94 w 105"/>
                <a:gd name="T69" fmla="*/ 23 h 167"/>
                <a:gd name="T70" fmla="*/ 94 w 105"/>
                <a:gd name="T71" fmla="*/ 23 h 16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5" h="167">
                  <a:moveTo>
                    <a:pt x="94" y="23"/>
                  </a:moveTo>
                  <a:lnTo>
                    <a:pt x="94" y="23"/>
                  </a:lnTo>
                  <a:lnTo>
                    <a:pt x="85" y="14"/>
                  </a:lnTo>
                  <a:lnTo>
                    <a:pt x="74" y="11"/>
                  </a:lnTo>
                  <a:lnTo>
                    <a:pt x="31" y="11"/>
                  </a:lnTo>
                  <a:lnTo>
                    <a:pt x="31" y="68"/>
                  </a:lnTo>
                  <a:lnTo>
                    <a:pt x="71" y="68"/>
                  </a:lnTo>
                  <a:lnTo>
                    <a:pt x="76" y="65"/>
                  </a:lnTo>
                  <a:lnTo>
                    <a:pt x="79" y="62"/>
                  </a:lnTo>
                  <a:lnTo>
                    <a:pt x="79" y="88"/>
                  </a:lnTo>
                  <a:lnTo>
                    <a:pt x="76" y="82"/>
                  </a:lnTo>
                  <a:lnTo>
                    <a:pt x="71" y="82"/>
                  </a:lnTo>
                  <a:lnTo>
                    <a:pt x="31" y="82"/>
                  </a:lnTo>
                  <a:lnTo>
                    <a:pt x="31" y="153"/>
                  </a:lnTo>
                  <a:lnTo>
                    <a:pt x="59" y="156"/>
                  </a:lnTo>
                  <a:lnTo>
                    <a:pt x="76" y="156"/>
                  </a:lnTo>
                  <a:lnTo>
                    <a:pt x="88" y="153"/>
                  </a:lnTo>
                  <a:lnTo>
                    <a:pt x="96" y="148"/>
                  </a:lnTo>
                  <a:lnTo>
                    <a:pt x="105" y="139"/>
                  </a:lnTo>
                  <a:lnTo>
                    <a:pt x="99" y="167"/>
                  </a:lnTo>
                  <a:lnTo>
                    <a:pt x="0" y="167"/>
                  </a:lnTo>
                  <a:lnTo>
                    <a:pt x="5" y="165"/>
                  </a:lnTo>
                  <a:lnTo>
                    <a:pt x="8" y="156"/>
                  </a:lnTo>
                  <a:lnTo>
                    <a:pt x="8" y="11"/>
                  </a:lnTo>
                  <a:lnTo>
                    <a:pt x="5" y="3"/>
                  </a:lnTo>
                  <a:lnTo>
                    <a:pt x="0" y="0"/>
                  </a:lnTo>
                  <a:lnTo>
                    <a:pt x="94" y="0"/>
                  </a:lnTo>
                  <a:lnTo>
                    <a:pt x="94"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2" name="Freeform 1721"/>
            <p:cNvSpPr>
              <a:spLocks noEditPoints="1"/>
            </p:cNvSpPr>
            <p:nvPr/>
          </p:nvSpPr>
          <p:spPr bwMode="auto">
            <a:xfrm>
              <a:off x="3527" y="2866"/>
              <a:ext cx="145" cy="167"/>
            </a:xfrm>
            <a:custGeom>
              <a:avLst/>
              <a:gdLst>
                <a:gd name="T0" fmla="*/ 68 w 145"/>
                <a:gd name="T1" fmla="*/ 82 h 167"/>
                <a:gd name="T2" fmla="*/ 85 w 145"/>
                <a:gd name="T3" fmla="*/ 91 h 167"/>
                <a:gd name="T4" fmla="*/ 94 w 145"/>
                <a:gd name="T5" fmla="*/ 102 h 167"/>
                <a:gd name="T6" fmla="*/ 120 w 145"/>
                <a:gd name="T7" fmla="*/ 145 h 167"/>
                <a:gd name="T8" fmla="*/ 131 w 145"/>
                <a:gd name="T9" fmla="*/ 159 h 167"/>
                <a:gd name="T10" fmla="*/ 145 w 145"/>
                <a:gd name="T11" fmla="*/ 167 h 167"/>
                <a:gd name="T12" fmla="*/ 120 w 145"/>
                <a:gd name="T13" fmla="*/ 167 h 167"/>
                <a:gd name="T14" fmla="*/ 108 w 145"/>
                <a:gd name="T15" fmla="*/ 165 h 167"/>
                <a:gd name="T16" fmla="*/ 100 w 145"/>
                <a:gd name="T17" fmla="*/ 156 h 167"/>
                <a:gd name="T18" fmla="*/ 71 w 145"/>
                <a:gd name="T19" fmla="*/ 111 h 167"/>
                <a:gd name="T20" fmla="*/ 54 w 145"/>
                <a:gd name="T21" fmla="*/ 91 h 167"/>
                <a:gd name="T22" fmla="*/ 46 w 145"/>
                <a:gd name="T23" fmla="*/ 91 h 167"/>
                <a:gd name="T24" fmla="*/ 32 w 145"/>
                <a:gd name="T25" fmla="*/ 156 h 167"/>
                <a:gd name="T26" fmla="*/ 34 w 145"/>
                <a:gd name="T27" fmla="*/ 165 h 167"/>
                <a:gd name="T28" fmla="*/ 0 w 145"/>
                <a:gd name="T29" fmla="*/ 167 h 167"/>
                <a:gd name="T30" fmla="*/ 6 w 145"/>
                <a:gd name="T31" fmla="*/ 165 h 167"/>
                <a:gd name="T32" fmla="*/ 9 w 145"/>
                <a:gd name="T33" fmla="*/ 11 h 167"/>
                <a:gd name="T34" fmla="*/ 6 w 145"/>
                <a:gd name="T35" fmla="*/ 3 h 167"/>
                <a:gd name="T36" fmla="*/ 49 w 145"/>
                <a:gd name="T37" fmla="*/ 0 h 167"/>
                <a:gd name="T38" fmla="*/ 66 w 145"/>
                <a:gd name="T39" fmla="*/ 0 h 167"/>
                <a:gd name="T40" fmla="*/ 88 w 145"/>
                <a:gd name="T41" fmla="*/ 8 h 167"/>
                <a:gd name="T42" fmla="*/ 103 w 145"/>
                <a:gd name="T43" fmla="*/ 20 h 167"/>
                <a:gd name="T44" fmla="*/ 108 w 145"/>
                <a:gd name="T45" fmla="*/ 40 h 167"/>
                <a:gd name="T46" fmla="*/ 108 w 145"/>
                <a:gd name="T47" fmla="*/ 51 h 167"/>
                <a:gd name="T48" fmla="*/ 100 w 145"/>
                <a:gd name="T49" fmla="*/ 65 h 167"/>
                <a:gd name="T50" fmla="*/ 83 w 145"/>
                <a:gd name="T51" fmla="*/ 79 h 167"/>
                <a:gd name="T52" fmla="*/ 68 w 145"/>
                <a:gd name="T53" fmla="*/ 82 h 167"/>
                <a:gd name="T54" fmla="*/ 32 w 145"/>
                <a:gd name="T55" fmla="*/ 77 h 167"/>
                <a:gd name="T56" fmla="*/ 46 w 145"/>
                <a:gd name="T57" fmla="*/ 77 h 167"/>
                <a:gd name="T58" fmla="*/ 60 w 145"/>
                <a:gd name="T59" fmla="*/ 77 h 167"/>
                <a:gd name="T60" fmla="*/ 77 w 145"/>
                <a:gd name="T61" fmla="*/ 65 h 167"/>
                <a:gd name="T62" fmla="*/ 83 w 145"/>
                <a:gd name="T63" fmla="*/ 51 h 167"/>
                <a:gd name="T64" fmla="*/ 83 w 145"/>
                <a:gd name="T65" fmla="*/ 42 h 167"/>
                <a:gd name="T66" fmla="*/ 77 w 145"/>
                <a:gd name="T67" fmla="*/ 20 h 167"/>
                <a:gd name="T68" fmla="*/ 60 w 145"/>
                <a:gd name="T69" fmla="*/ 11 h 167"/>
                <a:gd name="T70" fmla="*/ 49 w 145"/>
                <a:gd name="T71" fmla="*/ 8 h 167"/>
                <a:gd name="T72" fmla="*/ 32 w 145"/>
                <a:gd name="T73" fmla="*/ 11 h 1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45" h="167">
                  <a:moveTo>
                    <a:pt x="68" y="82"/>
                  </a:moveTo>
                  <a:lnTo>
                    <a:pt x="68" y="82"/>
                  </a:lnTo>
                  <a:lnTo>
                    <a:pt x="77" y="85"/>
                  </a:lnTo>
                  <a:lnTo>
                    <a:pt x="85" y="91"/>
                  </a:lnTo>
                  <a:lnTo>
                    <a:pt x="94" y="102"/>
                  </a:lnTo>
                  <a:lnTo>
                    <a:pt x="108" y="125"/>
                  </a:lnTo>
                  <a:lnTo>
                    <a:pt x="120" y="145"/>
                  </a:lnTo>
                  <a:lnTo>
                    <a:pt x="131" y="159"/>
                  </a:lnTo>
                  <a:lnTo>
                    <a:pt x="139" y="165"/>
                  </a:lnTo>
                  <a:lnTo>
                    <a:pt x="145" y="167"/>
                  </a:lnTo>
                  <a:lnTo>
                    <a:pt x="120" y="167"/>
                  </a:lnTo>
                  <a:lnTo>
                    <a:pt x="114" y="167"/>
                  </a:lnTo>
                  <a:lnTo>
                    <a:pt x="108" y="165"/>
                  </a:lnTo>
                  <a:lnTo>
                    <a:pt x="100" y="156"/>
                  </a:lnTo>
                  <a:lnTo>
                    <a:pt x="71" y="111"/>
                  </a:lnTo>
                  <a:lnTo>
                    <a:pt x="60" y="96"/>
                  </a:lnTo>
                  <a:lnTo>
                    <a:pt x="54" y="91"/>
                  </a:lnTo>
                  <a:lnTo>
                    <a:pt x="46" y="91"/>
                  </a:lnTo>
                  <a:lnTo>
                    <a:pt x="32" y="91"/>
                  </a:lnTo>
                  <a:lnTo>
                    <a:pt x="32" y="156"/>
                  </a:lnTo>
                  <a:lnTo>
                    <a:pt x="34" y="165"/>
                  </a:lnTo>
                  <a:lnTo>
                    <a:pt x="37" y="167"/>
                  </a:lnTo>
                  <a:lnTo>
                    <a:pt x="0" y="167"/>
                  </a:lnTo>
                  <a:lnTo>
                    <a:pt x="6" y="165"/>
                  </a:lnTo>
                  <a:lnTo>
                    <a:pt x="9" y="156"/>
                  </a:lnTo>
                  <a:lnTo>
                    <a:pt x="9" y="11"/>
                  </a:lnTo>
                  <a:lnTo>
                    <a:pt x="6" y="3"/>
                  </a:lnTo>
                  <a:lnTo>
                    <a:pt x="0" y="0"/>
                  </a:lnTo>
                  <a:lnTo>
                    <a:pt x="49" y="0"/>
                  </a:lnTo>
                  <a:lnTo>
                    <a:pt x="66" y="0"/>
                  </a:lnTo>
                  <a:lnTo>
                    <a:pt x="77" y="3"/>
                  </a:lnTo>
                  <a:lnTo>
                    <a:pt x="88" y="8"/>
                  </a:lnTo>
                  <a:lnTo>
                    <a:pt x="97" y="14"/>
                  </a:lnTo>
                  <a:lnTo>
                    <a:pt x="103" y="20"/>
                  </a:lnTo>
                  <a:lnTo>
                    <a:pt x="105" y="28"/>
                  </a:lnTo>
                  <a:lnTo>
                    <a:pt x="108" y="40"/>
                  </a:lnTo>
                  <a:lnTo>
                    <a:pt x="108" y="51"/>
                  </a:lnTo>
                  <a:lnTo>
                    <a:pt x="105" y="60"/>
                  </a:lnTo>
                  <a:lnTo>
                    <a:pt x="100" y="65"/>
                  </a:lnTo>
                  <a:lnTo>
                    <a:pt x="94" y="71"/>
                  </a:lnTo>
                  <a:lnTo>
                    <a:pt x="83" y="79"/>
                  </a:lnTo>
                  <a:lnTo>
                    <a:pt x="68" y="82"/>
                  </a:lnTo>
                  <a:close/>
                  <a:moveTo>
                    <a:pt x="32" y="11"/>
                  </a:moveTo>
                  <a:lnTo>
                    <a:pt x="32" y="77"/>
                  </a:lnTo>
                  <a:lnTo>
                    <a:pt x="46" y="77"/>
                  </a:lnTo>
                  <a:lnTo>
                    <a:pt x="60" y="77"/>
                  </a:lnTo>
                  <a:lnTo>
                    <a:pt x="71" y="68"/>
                  </a:lnTo>
                  <a:lnTo>
                    <a:pt x="77" y="65"/>
                  </a:lnTo>
                  <a:lnTo>
                    <a:pt x="80" y="57"/>
                  </a:lnTo>
                  <a:lnTo>
                    <a:pt x="83" y="51"/>
                  </a:lnTo>
                  <a:lnTo>
                    <a:pt x="83" y="42"/>
                  </a:lnTo>
                  <a:lnTo>
                    <a:pt x="83" y="31"/>
                  </a:lnTo>
                  <a:lnTo>
                    <a:pt x="77" y="20"/>
                  </a:lnTo>
                  <a:lnTo>
                    <a:pt x="66" y="11"/>
                  </a:lnTo>
                  <a:lnTo>
                    <a:pt x="60" y="11"/>
                  </a:lnTo>
                  <a:lnTo>
                    <a:pt x="49" y="8"/>
                  </a:lnTo>
                  <a:lnTo>
                    <a:pt x="32"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3" name="Freeform 1722"/>
            <p:cNvSpPr>
              <a:spLocks/>
            </p:cNvSpPr>
            <p:nvPr/>
          </p:nvSpPr>
          <p:spPr bwMode="auto">
            <a:xfrm>
              <a:off x="3672" y="2863"/>
              <a:ext cx="102" cy="173"/>
            </a:xfrm>
            <a:custGeom>
              <a:avLst/>
              <a:gdLst>
                <a:gd name="T0" fmla="*/ 102 w 102"/>
                <a:gd name="T1" fmla="*/ 122 h 173"/>
                <a:gd name="T2" fmla="*/ 97 w 102"/>
                <a:gd name="T3" fmla="*/ 142 h 173"/>
                <a:gd name="T4" fmla="*/ 85 w 102"/>
                <a:gd name="T5" fmla="*/ 159 h 173"/>
                <a:gd name="T6" fmla="*/ 68 w 102"/>
                <a:gd name="T7" fmla="*/ 170 h 173"/>
                <a:gd name="T8" fmla="*/ 48 w 102"/>
                <a:gd name="T9" fmla="*/ 173 h 173"/>
                <a:gd name="T10" fmla="*/ 34 w 102"/>
                <a:gd name="T11" fmla="*/ 170 h 173"/>
                <a:gd name="T12" fmla="*/ 3 w 102"/>
                <a:gd name="T13" fmla="*/ 159 h 173"/>
                <a:gd name="T14" fmla="*/ 0 w 102"/>
                <a:gd name="T15" fmla="*/ 122 h 173"/>
                <a:gd name="T16" fmla="*/ 14 w 102"/>
                <a:gd name="T17" fmla="*/ 148 h 173"/>
                <a:gd name="T18" fmla="*/ 37 w 102"/>
                <a:gd name="T19" fmla="*/ 162 h 173"/>
                <a:gd name="T20" fmla="*/ 46 w 102"/>
                <a:gd name="T21" fmla="*/ 162 h 173"/>
                <a:gd name="T22" fmla="*/ 63 w 102"/>
                <a:gd name="T23" fmla="*/ 159 h 173"/>
                <a:gd name="T24" fmla="*/ 74 w 102"/>
                <a:gd name="T25" fmla="*/ 151 h 173"/>
                <a:gd name="T26" fmla="*/ 80 w 102"/>
                <a:gd name="T27" fmla="*/ 131 h 173"/>
                <a:gd name="T28" fmla="*/ 80 w 102"/>
                <a:gd name="T29" fmla="*/ 122 h 173"/>
                <a:gd name="T30" fmla="*/ 68 w 102"/>
                <a:gd name="T31" fmla="*/ 105 h 173"/>
                <a:gd name="T32" fmla="*/ 37 w 102"/>
                <a:gd name="T33" fmla="*/ 88 h 173"/>
                <a:gd name="T34" fmla="*/ 23 w 102"/>
                <a:gd name="T35" fmla="*/ 80 h 173"/>
                <a:gd name="T36" fmla="*/ 3 w 102"/>
                <a:gd name="T37" fmla="*/ 57 h 173"/>
                <a:gd name="T38" fmla="*/ 3 w 102"/>
                <a:gd name="T39" fmla="*/ 43 h 173"/>
                <a:gd name="T40" fmla="*/ 6 w 102"/>
                <a:gd name="T41" fmla="*/ 26 h 173"/>
                <a:gd name="T42" fmla="*/ 20 w 102"/>
                <a:gd name="T43" fmla="*/ 11 h 173"/>
                <a:gd name="T44" fmla="*/ 54 w 102"/>
                <a:gd name="T45" fmla="*/ 0 h 173"/>
                <a:gd name="T46" fmla="*/ 71 w 102"/>
                <a:gd name="T47" fmla="*/ 3 h 173"/>
                <a:gd name="T48" fmla="*/ 88 w 102"/>
                <a:gd name="T49" fmla="*/ 9 h 173"/>
                <a:gd name="T50" fmla="*/ 91 w 102"/>
                <a:gd name="T51" fmla="*/ 43 h 173"/>
                <a:gd name="T52" fmla="*/ 77 w 102"/>
                <a:gd name="T53" fmla="*/ 23 h 173"/>
                <a:gd name="T54" fmla="*/ 57 w 102"/>
                <a:gd name="T55" fmla="*/ 11 h 173"/>
                <a:gd name="T56" fmla="*/ 48 w 102"/>
                <a:gd name="T57" fmla="*/ 11 h 173"/>
                <a:gd name="T58" fmla="*/ 29 w 102"/>
                <a:gd name="T59" fmla="*/ 20 h 173"/>
                <a:gd name="T60" fmla="*/ 23 w 102"/>
                <a:gd name="T61" fmla="*/ 37 h 173"/>
                <a:gd name="T62" fmla="*/ 23 w 102"/>
                <a:gd name="T63" fmla="*/ 45 h 173"/>
                <a:gd name="T64" fmla="*/ 40 w 102"/>
                <a:gd name="T65" fmla="*/ 63 h 173"/>
                <a:gd name="T66" fmla="*/ 57 w 102"/>
                <a:gd name="T67" fmla="*/ 68 h 173"/>
                <a:gd name="T68" fmla="*/ 88 w 102"/>
                <a:gd name="T69" fmla="*/ 88 h 173"/>
                <a:gd name="T70" fmla="*/ 100 w 102"/>
                <a:gd name="T71" fmla="*/ 102 h 173"/>
                <a:gd name="T72" fmla="*/ 102 w 102"/>
                <a:gd name="T73" fmla="*/ 122 h 17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2" h="173">
                  <a:moveTo>
                    <a:pt x="102" y="122"/>
                  </a:moveTo>
                  <a:lnTo>
                    <a:pt x="102" y="122"/>
                  </a:lnTo>
                  <a:lnTo>
                    <a:pt x="102" y="134"/>
                  </a:lnTo>
                  <a:lnTo>
                    <a:pt x="97" y="142"/>
                  </a:lnTo>
                  <a:lnTo>
                    <a:pt x="91" y="151"/>
                  </a:lnTo>
                  <a:lnTo>
                    <a:pt x="85" y="159"/>
                  </a:lnTo>
                  <a:lnTo>
                    <a:pt x="77" y="165"/>
                  </a:lnTo>
                  <a:lnTo>
                    <a:pt x="68" y="170"/>
                  </a:lnTo>
                  <a:lnTo>
                    <a:pt x="57" y="173"/>
                  </a:lnTo>
                  <a:lnTo>
                    <a:pt x="48" y="173"/>
                  </a:lnTo>
                  <a:lnTo>
                    <a:pt x="34" y="170"/>
                  </a:lnTo>
                  <a:lnTo>
                    <a:pt x="20" y="168"/>
                  </a:lnTo>
                  <a:lnTo>
                    <a:pt x="3" y="159"/>
                  </a:lnTo>
                  <a:lnTo>
                    <a:pt x="0" y="122"/>
                  </a:lnTo>
                  <a:lnTo>
                    <a:pt x="6" y="136"/>
                  </a:lnTo>
                  <a:lnTo>
                    <a:pt x="14" y="148"/>
                  </a:lnTo>
                  <a:lnTo>
                    <a:pt x="29" y="159"/>
                  </a:lnTo>
                  <a:lnTo>
                    <a:pt x="37" y="162"/>
                  </a:lnTo>
                  <a:lnTo>
                    <a:pt x="46" y="162"/>
                  </a:lnTo>
                  <a:lnTo>
                    <a:pt x="54" y="162"/>
                  </a:lnTo>
                  <a:lnTo>
                    <a:pt x="63" y="159"/>
                  </a:lnTo>
                  <a:lnTo>
                    <a:pt x="68" y="156"/>
                  </a:lnTo>
                  <a:lnTo>
                    <a:pt x="74" y="151"/>
                  </a:lnTo>
                  <a:lnTo>
                    <a:pt x="80" y="139"/>
                  </a:lnTo>
                  <a:lnTo>
                    <a:pt x="80" y="131"/>
                  </a:lnTo>
                  <a:lnTo>
                    <a:pt x="80" y="122"/>
                  </a:lnTo>
                  <a:lnTo>
                    <a:pt x="77" y="114"/>
                  </a:lnTo>
                  <a:lnTo>
                    <a:pt x="68" y="105"/>
                  </a:lnTo>
                  <a:lnTo>
                    <a:pt x="54" y="97"/>
                  </a:lnTo>
                  <a:lnTo>
                    <a:pt x="37" y="88"/>
                  </a:lnTo>
                  <a:lnTo>
                    <a:pt x="23" y="80"/>
                  </a:lnTo>
                  <a:lnTo>
                    <a:pt x="11" y="68"/>
                  </a:lnTo>
                  <a:lnTo>
                    <a:pt x="3" y="57"/>
                  </a:lnTo>
                  <a:lnTo>
                    <a:pt x="3" y="43"/>
                  </a:lnTo>
                  <a:lnTo>
                    <a:pt x="3" y="34"/>
                  </a:lnTo>
                  <a:lnTo>
                    <a:pt x="6" y="26"/>
                  </a:lnTo>
                  <a:lnTo>
                    <a:pt x="11" y="17"/>
                  </a:lnTo>
                  <a:lnTo>
                    <a:pt x="20" y="11"/>
                  </a:lnTo>
                  <a:lnTo>
                    <a:pt x="34" y="3"/>
                  </a:lnTo>
                  <a:lnTo>
                    <a:pt x="54" y="0"/>
                  </a:lnTo>
                  <a:lnTo>
                    <a:pt x="71" y="3"/>
                  </a:lnTo>
                  <a:lnTo>
                    <a:pt x="80" y="6"/>
                  </a:lnTo>
                  <a:lnTo>
                    <a:pt x="88" y="9"/>
                  </a:lnTo>
                  <a:lnTo>
                    <a:pt x="91" y="43"/>
                  </a:lnTo>
                  <a:lnTo>
                    <a:pt x="85" y="31"/>
                  </a:lnTo>
                  <a:lnTo>
                    <a:pt x="77" y="23"/>
                  </a:lnTo>
                  <a:lnTo>
                    <a:pt x="65" y="14"/>
                  </a:lnTo>
                  <a:lnTo>
                    <a:pt x="57" y="11"/>
                  </a:lnTo>
                  <a:lnTo>
                    <a:pt x="48" y="11"/>
                  </a:lnTo>
                  <a:lnTo>
                    <a:pt x="37" y="11"/>
                  </a:lnTo>
                  <a:lnTo>
                    <a:pt x="29" y="20"/>
                  </a:lnTo>
                  <a:lnTo>
                    <a:pt x="23" y="28"/>
                  </a:lnTo>
                  <a:lnTo>
                    <a:pt x="23" y="37"/>
                  </a:lnTo>
                  <a:lnTo>
                    <a:pt x="23" y="45"/>
                  </a:lnTo>
                  <a:lnTo>
                    <a:pt x="31" y="54"/>
                  </a:lnTo>
                  <a:lnTo>
                    <a:pt x="40" y="63"/>
                  </a:lnTo>
                  <a:lnTo>
                    <a:pt x="57" y="68"/>
                  </a:lnTo>
                  <a:lnTo>
                    <a:pt x="74" y="77"/>
                  </a:lnTo>
                  <a:lnTo>
                    <a:pt x="88" y="88"/>
                  </a:lnTo>
                  <a:lnTo>
                    <a:pt x="94" y="94"/>
                  </a:lnTo>
                  <a:lnTo>
                    <a:pt x="100" y="102"/>
                  </a:lnTo>
                  <a:lnTo>
                    <a:pt x="102" y="111"/>
                  </a:lnTo>
                  <a:lnTo>
                    <a:pt x="102" y="12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4" name="Freeform 1723"/>
            <p:cNvSpPr>
              <a:spLocks/>
            </p:cNvSpPr>
            <p:nvPr/>
          </p:nvSpPr>
          <p:spPr bwMode="auto">
            <a:xfrm>
              <a:off x="3791" y="2866"/>
              <a:ext cx="37" cy="167"/>
            </a:xfrm>
            <a:custGeom>
              <a:avLst/>
              <a:gdLst>
                <a:gd name="T0" fmla="*/ 37 w 37"/>
                <a:gd name="T1" fmla="*/ 0 h 167"/>
                <a:gd name="T2" fmla="*/ 37 w 37"/>
                <a:gd name="T3" fmla="*/ 0 h 167"/>
                <a:gd name="T4" fmla="*/ 32 w 37"/>
                <a:gd name="T5" fmla="*/ 3 h 167"/>
                <a:gd name="T6" fmla="*/ 29 w 37"/>
                <a:gd name="T7" fmla="*/ 11 h 167"/>
                <a:gd name="T8" fmla="*/ 29 w 37"/>
                <a:gd name="T9" fmla="*/ 156 h 167"/>
                <a:gd name="T10" fmla="*/ 29 w 37"/>
                <a:gd name="T11" fmla="*/ 156 h 167"/>
                <a:gd name="T12" fmla="*/ 32 w 37"/>
                <a:gd name="T13" fmla="*/ 165 h 167"/>
                <a:gd name="T14" fmla="*/ 37 w 37"/>
                <a:gd name="T15" fmla="*/ 167 h 167"/>
                <a:gd name="T16" fmla="*/ 0 w 37"/>
                <a:gd name="T17" fmla="*/ 167 h 167"/>
                <a:gd name="T18" fmla="*/ 0 w 37"/>
                <a:gd name="T19" fmla="*/ 167 h 167"/>
                <a:gd name="T20" fmla="*/ 3 w 37"/>
                <a:gd name="T21" fmla="*/ 165 h 167"/>
                <a:gd name="T22" fmla="*/ 6 w 37"/>
                <a:gd name="T23" fmla="*/ 156 h 167"/>
                <a:gd name="T24" fmla="*/ 6 w 37"/>
                <a:gd name="T25" fmla="*/ 11 h 167"/>
                <a:gd name="T26" fmla="*/ 6 w 37"/>
                <a:gd name="T27" fmla="*/ 11 h 167"/>
                <a:gd name="T28" fmla="*/ 3 w 37"/>
                <a:gd name="T29" fmla="*/ 3 h 167"/>
                <a:gd name="T30" fmla="*/ 0 w 37"/>
                <a:gd name="T31" fmla="*/ 0 h 167"/>
                <a:gd name="T32" fmla="*/ 37 w 37"/>
                <a:gd name="T33" fmla="*/ 0 h 167"/>
                <a:gd name="T34" fmla="*/ 37 w 37"/>
                <a:gd name="T35" fmla="*/ 0 h 16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7" h="167">
                  <a:moveTo>
                    <a:pt x="37" y="0"/>
                  </a:moveTo>
                  <a:lnTo>
                    <a:pt x="37" y="0"/>
                  </a:lnTo>
                  <a:lnTo>
                    <a:pt x="32" y="3"/>
                  </a:lnTo>
                  <a:lnTo>
                    <a:pt x="29" y="11"/>
                  </a:lnTo>
                  <a:lnTo>
                    <a:pt x="29" y="156"/>
                  </a:lnTo>
                  <a:lnTo>
                    <a:pt x="32" y="165"/>
                  </a:lnTo>
                  <a:lnTo>
                    <a:pt x="37" y="167"/>
                  </a:lnTo>
                  <a:lnTo>
                    <a:pt x="0" y="167"/>
                  </a:lnTo>
                  <a:lnTo>
                    <a:pt x="3" y="165"/>
                  </a:lnTo>
                  <a:lnTo>
                    <a:pt x="6" y="156"/>
                  </a:lnTo>
                  <a:lnTo>
                    <a:pt x="6" y="11"/>
                  </a:lnTo>
                  <a:lnTo>
                    <a:pt x="3" y="3"/>
                  </a:lnTo>
                  <a:lnTo>
                    <a:pt x="0" y="0"/>
                  </a:lnTo>
                  <a:lnTo>
                    <a:pt x="37"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5" name="Freeform 1724"/>
            <p:cNvSpPr>
              <a:spLocks/>
            </p:cNvSpPr>
            <p:nvPr/>
          </p:nvSpPr>
          <p:spPr bwMode="auto">
            <a:xfrm>
              <a:off x="3840" y="2866"/>
              <a:ext cx="130" cy="167"/>
            </a:xfrm>
            <a:custGeom>
              <a:avLst/>
              <a:gdLst>
                <a:gd name="T0" fmla="*/ 79 w 130"/>
                <a:gd name="T1" fmla="*/ 11 h 167"/>
                <a:gd name="T2" fmla="*/ 79 w 130"/>
                <a:gd name="T3" fmla="*/ 156 h 167"/>
                <a:gd name="T4" fmla="*/ 79 w 130"/>
                <a:gd name="T5" fmla="*/ 156 h 167"/>
                <a:gd name="T6" fmla="*/ 79 w 130"/>
                <a:gd name="T7" fmla="*/ 165 h 167"/>
                <a:gd name="T8" fmla="*/ 85 w 130"/>
                <a:gd name="T9" fmla="*/ 167 h 167"/>
                <a:gd name="T10" fmla="*/ 48 w 130"/>
                <a:gd name="T11" fmla="*/ 167 h 167"/>
                <a:gd name="T12" fmla="*/ 48 w 130"/>
                <a:gd name="T13" fmla="*/ 167 h 167"/>
                <a:gd name="T14" fmla="*/ 54 w 130"/>
                <a:gd name="T15" fmla="*/ 165 h 167"/>
                <a:gd name="T16" fmla="*/ 54 w 130"/>
                <a:gd name="T17" fmla="*/ 156 h 167"/>
                <a:gd name="T18" fmla="*/ 54 w 130"/>
                <a:gd name="T19" fmla="*/ 11 h 167"/>
                <a:gd name="T20" fmla="*/ 54 w 130"/>
                <a:gd name="T21" fmla="*/ 11 h 167"/>
                <a:gd name="T22" fmla="*/ 14 w 130"/>
                <a:gd name="T23" fmla="*/ 14 h 167"/>
                <a:gd name="T24" fmla="*/ 14 w 130"/>
                <a:gd name="T25" fmla="*/ 14 h 167"/>
                <a:gd name="T26" fmla="*/ 11 w 130"/>
                <a:gd name="T27" fmla="*/ 14 h 167"/>
                <a:gd name="T28" fmla="*/ 5 w 130"/>
                <a:gd name="T29" fmla="*/ 17 h 167"/>
                <a:gd name="T30" fmla="*/ 0 w 130"/>
                <a:gd name="T31" fmla="*/ 23 h 167"/>
                <a:gd name="T32" fmla="*/ 0 w 130"/>
                <a:gd name="T33" fmla="*/ 0 h 167"/>
                <a:gd name="T34" fmla="*/ 130 w 130"/>
                <a:gd name="T35" fmla="*/ 0 h 167"/>
                <a:gd name="T36" fmla="*/ 130 w 130"/>
                <a:gd name="T37" fmla="*/ 23 h 167"/>
                <a:gd name="T38" fmla="*/ 130 w 130"/>
                <a:gd name="T39" fmla="*/ 23 h 167"/>
                <a:gd name="T40" fmla="*/ 128 w 130"/>
                <a:gd name="T41" fmla="*/ 17 h 167"/>
                <a:gd name="T42" fmla="*/ 119 w 130"/>
                <a:gd name="T43" fmla="*/ 14 h 167"/>
                <a:gd name="T44" fmla="*/ 119 w 130"/>
                <a:gd name="T45" fmla="*/ 14 h 167"/>
                <a:gd name="T46" fmla="*/ 79 w 130"/>
                <a:gd name="T47" fmla="*/ 11 h 167"/>
                <a:gd name="T48" fmla="*/ 79 w 130"/>
                <a:gd name="T49" fmla="*/ 11 h 16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30" h="167">
                  <a:moveTo>
                    <a:pt x="79" y="11"/>
                  </a:moveTo>
                  <a:lnTo>
                    <a:pt x="79" y="156"/>
                  </a:lnTo>
                  <a:lnTo>
                    <a:pt x="79" y="165"/>
                  </a:lnTo>
                  <a:lnTo>
                    <a:pt x="85" y="167"/>
                  </a:lnTo>
                  <a:lnTo>
                    <a:pt x="48" y="167"/>
                  </a:lnTo>
                  <a:lnTo>
                    <a:pt x="54" y="165"/>
                  </a:lnTo>
                  <a:lnTo>
                    <a:pt x="54" y="156"/>
                  </a:lnTo>
                  <a:lnTo>
                    <a:pt x="54" y="11"/>
                  </a:lnTo>
                  <a:lnTo>
                    <a:pt x="14" y="14"/>
                  </a:lnTo>
                  <a:lnTo>
                    <a:pt x="11" y="14"/>
                  </a:lnTo>
                  <a:lnTo>
                    <a:pt x="5" y="17"/>
                  </a:lnTo>
                  <a:lnTo>
                    <a:pt x="0" y="23"/>
                  </a:lnTo>
                  <a:lnTo>
                    <a:pt x="0" y="0"/>
                  </a:lnTo>
                  <a:lnTo>
                    <a:pt x="130" y="0"/>
                  </a:lnTo>
                  <a:lnTo>
                    <a:pt x="130" y="23"/>
                  </a:lnTo>
                  <a:lnTo>
                    <a:pt x="128" y="17"/>
                  </a:lnTo>
                  <a:lnTo>
                    <a:pt x="119" y="14"/>
                  </a:lnTo>
                  <a:lnTo>
                    <a:pt x="79"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6" name="Freeform 1725"/>
            <p:cNvSpPr>
              <a:spLocks/>
            </p:cNvSpPr>
            <p:nvPr/>
          </p:nvSpPr>
          <p:spPr bwMode="auto">
            <a:xfrm>
              <a:off x="3976" y="2866"/>
              <a:ext cx="142" cy="167"/>
            </a:xfrm>
            <a:custGeom>
              <a:avLst/>
              <a:gdLst>
                <a:gd name="T0" fmla="*/ 142 w 142"/>
                <a:gd name="T1" fmla="*/ 0 h 167"/>
                <a:gd name="T2" fmla="*/ 142 w 142"/>
                <a:gd name="T3" fmla="*/ 0 h 167"/>
                <a:gd name="T4" fmla="*/ 131 w 142"/>
                <a:gd name="T5" fmla="*/ 6 h 167"/>
                <a:gd name="T6" fmla="*/ 125 w 142"/>
                <a:gd name="T7" fmla="*/ 14 h 167"/>
                <a:gd name="T8" fmla="*/ 85 w 142"/>
                <a:gd name="T9" fmla="*/ 88 h 167"/>
                <a:gd name="T10" fmla="*/ 85 w 142"/>
                <a:gd name="T11" fmla="*/ 156 h 167"/>
                <a:gd name="T12" fmla="*/ 85 w 142"/>
                <a:gd name="T13" fmla="*/ 156 h 167"/>
                <a:gd name="T14" fmla="*/ 88 w 142"/>
                <a:gd name="T15" fmla="*/ 165 h 167"/>
                <a:gd name="T16" fmla="*/ 97 w 142"/>
                <a:gd name="T17" fmla="*/ 167 h 167"/>
                <a:gd name="T18" fmla="*/ 54 w 142"/>
                <a:gd name="T19" fmla="*/ 167 h 167"/>
                <a:gd name="T20" fmla="*/ 54 w 142"/>
                <a:gd name="T21" fmla="*/ 167 h 167"/>
                <a:gd name="T22" fmla="*/ 60 w 142"/>
                <a:gd name="T23" fmla="*/ 165 h 167"/>
                <a:gd name="T24" fmla="*/ 63 w 142"/>
                <a:gd name="T25" fmla="*/ 162 h 167"/>
                <a:gd name="T26" fmla="*/ 63 w 142"/>
                <a:gd name="T27" fmla="*/ 156 h 167"/>
                <a:gd name="T28" fmla="*/ 63 w 142"/>
                <a:gd name="T29" fmla="*/ 88 h 167"/>
                <a:gd name="T30" fmla="*/ 14 w 142"/>
                <a:gd name="T31" fmla="*/ 11 h 167"/>
                <a:gd name="T32" fmla="*/ 14 w 142"/>
                <a:gd name="T33" fmla="*/ 11 h 167"/>
                <a:gd name="T34" fmla="*/ 9 w 142"/>
                <a:gd name="T35" fmla="*/ 6 h 167"/>
                <a:gd name="T36" fmla="*/ 0 w 142"/>
                <a:gd name="T37" fmla="*/ 0 h 167"/>
                <a:gd name="T38" fmla="*/ 48 w 142"/>
                <a:gd name="T39" fmla="*/ 0 h 167"/>
                <a:gd name="T40" fmla="*/ 48 w 142"/>
                <a:gd name="T41" fmla="*/ 0 h 167"/>
                <a:gd name="T42" fmla="*/ 45 w 142"/>
                <a:gd name="T43" fmla="*/ 0 h 167"/>
                <a:gd name="T44" fmla="*/ 43 w 142"/>
                <a:gd name="T45" fmla="*/ 3 h 167"/>
                <a:gd name="T46" fmla="*/ 43 w 142"/>
                <a:gd name="T47" fmla="*/ 8 h 167"/>
                <a:gd name="T48" fmla="*/ 45 w 142"/>
                <a:gd name="T49" fmla="*/ 14 h 167"/>
                <a:gd name="T50" fmla="*/ 80 w 142"/>
                <a:gd name="T51" fmla="*/ 77 h 167"/>
                <a:gd name="T52" fmla="*/ 114 w 142"/>
                <a:gd name="T53" fmla="*/ 11 h 167"/>
                <a:gd name="T54" fmla="*/ 114 w 142"/>
                <a:gd name="T55" fmla="*/ 11 h 167"/>
                <a:gd name="T56" fmla="*/ 114 w 142"/>
                <a:gd name="T57" fmla="*/ 6 h 167"/>
                <a:gd name="T58" fmla="*/ 114 w 142"/>
                <a:gd name="T59" fmla="*/ 3 h 167"/>
                <a:gd name="T60" fmla="*/ 108 w 142"/>
                <a:gd name="T61" fmla="*/ 0 h 167"/>
                <a:gd name="T62" fmla="*/ 142 w 142"/>
                <a:gd name="T63" fmla="*/ 0 h 167"/>
                <a:gd name="T64" fmla="*/ 142 w 142"/>
                <a:gd name="T65" fmla="*/ 0 h 16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42" h="167">
                  <a:moveTo>
                    <a:pt x="142" y="0"/>
                  </a:moveTo>
                  <a:lnTo>
                    <a:pt x="142" y="0"/>
                  </a:lnTo>
                  <a:lnTo>
                    <a:pt x="131" y="6"/>
                  </a:lnTo>
                  <a:lnTo>
                    <a:pt x="125" y="14"/>
                  </a:lnTo>
                  <a:lnTo>
                    <a:pt x="85" y="88"/>
                  </a:lnTo>
                  <a:lnTo>
                    <a:pt x="85" y="156"/>
                  </a:lnTo>
                  <a:lnTo>
                    <a:pt x="88" y="165"/>
                  </a:lnTo>
                  <a:lnTo>
                    <a:pt x="97" y="167"/>
                  </a:lnTo>
                  <a:lnTo>
                    <a:pt x="54" y="167"/>
                  </a:lnTo>
                  <a:lnTo>
                    <a:pt x="60" y="165"/>
                  </a:lnTo>
                  <a:lnTo>
                    <a:pt x="63" y="162"/>
                  </a:lnTo>
                  <a:lnTo>
                    <a:pt x="63" y="156"/>
                  </a:lnTo>
                  <a:lnTo>
                    <a:pt x="63" y="88"/>
                  </a:lnTo>
                  <a:lnTo>
                    <a:pt x="14" y="11"/>
                  </a:lnTo>
                  <a:lnTo>
                    <a:pt x="9" y="6"/>
                  </a:lnTo>
                  <a:lnTo>
                    <a:pt x="0" y="0"/>
                  </a:lnTo>
                  <a:lnTo>
                    <a:pt x="48" y="0"/>
                  </a:lnTo>
                  <a:lnTo>
                    <a:pt x="45" y="0"/>
                  </a:lnTo>
                  <a:lnTo>
                    <a:pt x="43" y="3"/>
                  </a:lnTo>
                  <a:lnTo>
                    <a:pt x="43" y="8"/>
                  </a:lnTo>
                  <a:lnTo>
                    <a:pt x="45" y="14"/>
                  </a:lnTo>
                  <a:lnTo>
                    <a:pt x="80" y="77"/>
                  </a:lnTo>
                  <a:lnTo>
                    <a:pt x="114" y="11"/>
                  </a:lnTo>
                  <a:lnTo>
                    <a:pt x="114" y="6"/>
                  </a:lnTo>
                  <a:lnTo>
                    <a:pt x="114" y="3"/>
                  </a:lnTo>
                  <a:lnTo>
                    <a:pt x="108" y="0"/>
                  </a:lnTo>
                  <a:lnTo>
                    <a:pt x="142"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7" name="Freeform 1726"/>
            <p:cNvSpPr>
              <a:spLocks noEditPoints="1"/>
            </p:cNvSpPr>
            <p:nvPr/>
          </p:nvSpPr>
          <p:spPr bwMode="auto">
            <a:xfrm>
              <a:off x="4192" y="2863"/>
              <a:ext cx="156" cy="173"/>
            </a:xfrm>
            <a:custGeom>
              <a:avLst/>
              <a:gdLst>
                <a:gd name="T0" fmla="*/ 77 w 156"/>
                <a:gd name="T1" fmla="*/ 173 h 173"/>
                <a:gd name="T2" fmla="*/ 48 w 156"/>
                <a:gd name="T3" fmla="*/ 165 h 173"/>
                <a:gd name="T4" fmla="*/ 23 w 156"/>
                <a:gd name="T5" fmla="*/ 148 h 173"/>
                <a:gd name="T6" fmla="*/ 6 w 156"/>
                <a:gd name="T7" fmla="*/ 119 h 173"/>
                <a:gd name="T8" fmla="*/ 0 w 156"/>
                <a:gd name="T9" fmla="*/ 85 h 173"/>
                <a:gd name="T10" fmla="*/ 3 w 156"/>
                <a:gd name="T11" fmla="*/ 68 h 173"/>
                <a:gd name="T12" fmla="*/ 14 w 156"/>
                <a:gd name="T13" fmla="*/ 40 h 173"/>
                <a:gd name="T14" fmla="*/ 34 w 156"/>
                <a:gd name="T15" fmla="*/ 14 h 173"/>
                <a:gd name="T16" fmla="*/ 62 w 156"/>
                <a:gd name="T17" fmla="*/ 3 h 173"/>
                <a:gd name="T18" fmla="*/ 82 w 156"/>
                <a:gd name="T19" fmla="*/ 0 h 173"/>
                <a:gd name="T20" fmla="*/ 108 w 156"/>
                <a:gd name="T21" fmla="*/ 6 h 173"/>
                <a:gd name="T22" fmla="*/ 133 w 156"/>
                <a:gd name="T23" fmla="*/ 23 h 173"/>
                <a:gd name="T24" fmla="*/ 150 w 156"/>
                <a:gd name="T25" fmla="*/ 51 h 173"/>
                <a:gd name="T26" fmla="*/ 156 w 156"/>
                <a:gd name="T27" fmla="*/ 88 h 173"/>
                <a:gd name="T28" fmla="*/ 156 w 156"/>
                <a:gd name="T29" fmla="*/ 108 h 173"/>
                <a:gd name="T30" fmla="*/ 142 w 156"/>
                <a:gd name="T31" fmla="*/ 139 h 173"/>
                <a:gd name="T32" fmla="*/ 119 w 156"/>
                <a:gd name="T33" fmla="*/ 162 h 173"/>
                <a:gd name="T34" fmla="*/ 91 w 156"/>
                <a:gd name="T35" fmla="*/ 173 h 173"/>
                <a:gd name="T36" fmla="*/ 77 w 156"/>
                <a:gd name="T37" fmla="*/ 173 h 173"/>
                <a:gd name="T38" fmla="*/ 25 w 156"/>
                <a:gd name="T39" fmla="*/ 82 h 173"/>
                <a:gd name="T40" fmla="*/ 31 w 156"/>
                <a:gd name="T41" fmla="*/ 119 h 173"/>
                <a:gd name="T42" fmla="*/ 43 w 156"/>
                <a:gd name="T43" fmla="*/ 142 h 173"/>
                <a:gd name="T44" fmla="*/ 60 w 156"/>
                <a:gd name="T45" fmla="*/ 156 h 173"/>
                <a:gd name="T46" fmla="*/ 79 w 156"/>
                <a:gd name="T47" fmla="*/ 162 h 173"/>
                <a:gd name="T48" fmla="*/ 91 w 156"/>
                <a:gd name="T49" fmla="*/ 159 h 173"/>
                <a:gd name="T50" fmla="*/ 111 w 156"/>
                <a:gd name="T51" fmla="*/ 151 h 173"/>
                <a:gd name="T52" fmla="*/ 122 w 156"/>
                <a:gd name="T53" fmla="*/ 131 h 173"/>
                <a:gd name="T54" fmla="*/ 131 w 156"/>
                <a:gd name="T55" fmla="*/ 105 h 173"/>
                <a:gd name="T56" fmla="*/ 131 w 156"/>
                <a:gd name="T57" fmla="*/ 88 h 173"/>
                <a:gd name="T58" fmla="*/ 128 w 156"/>
                <a:gd name="T59" fmla="*/ 57 h 173"/>
                <a:gd name="T60" fmla="*/ 116 w 156"/>
                <a:gd name="T61" fmla="*/ 31 h 173"/>
                <a:gd name="T62" fmla="*/ 102 w 156"/>
                <a:gd name="T63" fmla="*/ 17 h 173"/>
                <a:gd name="T64" fmla="*/ 79 w 156"/>
                <a:gd name="T65" fmla="*/ 11 h 173"/>
                <a:gd name="T66" fmla="*/ 68 w 156"/>
                <a:gd name="T67" fmla="*/ 11 h 173"/>
                <a:gd name="T68" fmla="*/ 48 w 156"/>
                <a:gd name="T69" fmla="*/ 23 h 173"/>
                <a:gd name="T70" fmla="*/ 34 w 156"/>
                <a:gd name="T71" fmla="*/ 40 h 173"/>
                <a:gd name="T72" fmla="*/ 28 w 156"/>
                <a:gd name="T73" fmla="*/ 65 h 173"/>
                <a:gd name="T74" fmla="*/ 25 w 156"/>
                <a:gd name="T75" fmla="*/ 82 h 17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56" h="173">
                  <a:moveTo>
                    <a:pt x="77" y="173"/>
                  </a:moveTo>
                  <a:lnTo>
                    <a:pt x="77" y="173"/>
                  </a:lnTo>
                  <a:lnTo>
                    <a:pt x="62" y="170"/>
                  </a:lnTo>
                  <a:lnTo>
                    <a:pt x="48" y="165"/>
                  </a:lnTo>
                  <a:lnTo>
                    <a:pt x="34" y="159"/>
                  </a:lnTo>
                  <a:lnTo>
                    <a:pt x="23" y="148"/>
                  </a:lnTo>
                  <a:lnTo>
                    <a:pt x="14" y="134"/>
                  </a:lnTo>
                  <a:lnTo>
                    <a:pt x="6" y="119"/>
                  </a:lnTo>
                  <a:lnTo>
                    <a:pt x="3" y="102"/>
                  </a:lnTo>
                  <a:lnTo>
                    <a:pt x="0" y="85"/>
                  </a:lnTo>
                  <a:lnTo>
                    <a:pt x="3" y="68"/>
                  </a:lnTo>
                  <a:lnTo>
                    <a:pt x="6" y="54"/>
                  </a:lnTo>
                  <a:lnTo>
                    <a:pt x="14" y="40"/>
                  </a:lnTo>
                  <a:lnTo>
                    <a:pt x="23" y="26"/>
                  </a:lnTo>
                  <a:lnTo>
                    <a:pt x="34" y="14"/>
                  </a:lnTo>
                  <a:lnTo>
                    <a:pt x="48" y="6"/>
                  </a:lnTo>
                  <a:lnTo>
                    <a:pt x="62" y="3"/>
                  </a:lnTo>
                  <a:lnTo>
                    <a:pt x="82" y="0"/>
                  </a:lnTo>
                  <a:lnTo>
                    <a:pt x="94" y="3"/>
                  </a:lnTo>
                  <a:lnTo>
                    <a:pt x="108" y="6"/>
                  </a:lnTo>
                  <a:lnTo>
                    <a:pt x="122" y="14"/>
                  </a:lnTo>
                  <a:lnTo>
                    <a:pt x="133" y="23"/>
                  </a:lnTo>
                  <a:lnTo>
                    <a:pt x="142" y="37"/>
                  </a:lnTo>
                  <a:lnTo>
                    <a:pt x="150" y="51"/>
                  </a:lnTo>
                  <a:lnTo>
                    <a:pt x="156" y="68"/>
                  </a:lnTo>
                  <a:lnTo>
                    <a:pt x="156" y="88"/>
                  </a:lnTo>
                  <a:lnTo>
                    <a:pt x="156" y="108"/>
                  </a:lnTo>
                  <a:lnTo>
                    <a:pt x="150" y="125"/>
                  </a:lnTo>
                  <a:lnTo>
                    <a:pt x="142" y="139"/>
                  </a:lnTo>
                  <a:lnTo>
                    <a:pt x="131" y="153"/>
                  </a:lnTo>
                  <a:lnTo>
                    <a:pt x="119" y="162"/>
                  </a:lnTo>
                  <a:lnTo>
                    <a:pt x="105" y="168"/>
                  </a:lnTo>
                  <a:lnTo>
                    <a:pt x="91" y="173"/>
                  </a:lnTo>
                  <a:lnTo>
                    <a:pt x="77" y="173"/>
                  </a:lnTo>
                  <a:close/>
                  <a:moveTo>
                    <a:pt x="25" y="82"/>
                  </a:moveTo>
                  <a:lnTo>
                    <a:pt x="25" y="82"/>
                  </a:lnTo>
                  <a:lnTo>
                    <a:pt x="28" y="102"/>
                  </a:lnTo>
                  <a:lnTo>
                    <a:pt x="31" y="119"/>
                  </a:lnTo>
                  <a:lnTo>
                    <a:pt x="37" y="131"/>
                  </a:lnTo>
                  <a:lnTo>
                    <a:pt x="43" y="142"/>
                  </a:lnTo>
                  <a:lnTo>
                    <a:pt x="51" y="151"/>
                  </a:lnTo>
                  <a:lnTo>
                    <a:pt x="60" y="156"/>
                  </a:lnTo>
                  <a:lnTo>
                    <a:pt x="71" y="159"/>
                  </a:lnTo>
                  <a:lnTo>
                    <a:pt x="79" y="162"/>
                  </a:lnTo>
                  <a:lnTo>
                    <a:pt x="91" y="159"/>
                  </a:lnTo>
                  <a:lnTo>
                    <a:pt x="102" y="156"/>
                  </a:lnTo>
                  <a:lnTo>
                    <a:pt x="111" y="151"/>
                  </a:lnTo>
                  <a:lnTo>
                    <a:pt x="116" y="142"/>
                  </a:lnTo>
                  <a:lnTo>
                    <a:pt x="122" y="131"/>
                  </a:lnTo>
                  <a:lnTo>
                    <a:pt x="128" y="119"/>
                  </a:lnTo>
                  <a:lnTo>
                    <a:pt x="131" y="105"/>
                  </a:lnTo>
                  <a:lnTo>
                    <a:pt x="131" y="88"/>
                  </a:lnTo>
                  <a:lnTo>
                    <a:pt x="131" y="71"/>
                  </a:lnTo>
                  <a:lnTo>
                    <a:pt x="128" y="57"/>
                  </a:lnTo>
                  <a:lnTo>
                    <a:pt x="122" y="43"/>
                  </a:lnTo>
                  <a:lnTo>
                    <a:pt x="116" y="31"/>
                  </a:lnTo>
                  <a:lnTo>
                    <a:pt x="111" y="23"/>
                  </a:lnTo>
                  <a:lnTo>
                    <a:pt x="102" y="17"/>
                  </a:lnTo>
                  <a:lnTo>
                    <a:pt x="91" y="11"/>
                  </a:lnTo>
                  <a:lnTo>
                    <a:pt x="79" y="11"/>
                  </a:lnTo>
                  <a:lnTo>
                    <a:pt x="68" y="11"/>
                  </a:lnTo>
                  <a:lnTo>
                    <a:pt x="57" y="14"/>
                  </a:lnTo>
                  <a:lnTo>
                    <a:pt x="48" y="23"/>
                  </a:lnTo>
                  <a:lnTo>
                    <a:pt x="40" y="28"/>
                  </a:lnTo>
                  <a:lnTo>
                    <a:pt x="34" y="40"/>
                  </a:lnTo>
                  <a:lnTo>
                    <a:pt x="31" y="51"/>
                  </a:lnTo>
                  <a:lnTo>
                    <a:pt x="28" y="65"/>
                  </a:lnTo>
                  <a:lnTo>
                    <a:pt x="25" y="8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8" name="Freeform 1727"/>
            <p:cNvSpPr>
              <a:spLocks/>
            </p:cNvSpPr>
            <p:nvPr/>
          </p:nvSpPr>
          <p:spPr bwMode="auto">
            <a:xfrm>
              <a:off x="4365" y="2866"/>
              <a:ext cx="100" cy="167"/>
            </a:xfrm>
            <a:custGeom>
              <a:avLst/>
              <a:gdLst>
                <a:gd name="T0" fmla="*/ 37 w 100"/>
                <a:gd name="T1" fmla="*/ 167 h 167"/>
                <a:gd name="T2" fmla="*/ 0 w 100"/>
                <a:gd name="T3" fmla="*/ 167 h 167"/>
                <a:gd name="T4" fmla="*/ 0 w 100"/>
                <a:gd name="T5" fmla="*/ 167 h 167"/>
                <a:gd name="T6" fmla="*/ 6 w 100"/>
                <a:gd name="T7" fmla="*/ 165 h 167"/>
                <a:gd name="T8" fmla="*/ 6 w 100"/>
                <a:gd name="T9" fmla="*/ 156 h 167"/>
                <a:gd name="T10" fmla="*/ 6 w 100"/>
                <a:gd name="T11" fmla="*/ 11 h 167"/>
                <a:gd name="T12" fmla="*/ 6 w 100"/>
                <a:gd name="T13" fmla="*/ 11 h 167"/>
                <a:gd name="T14" fmla="*/ 6 w 100"/>
                <a:gd name="T15" fmla="*/ 3 h 167"/>
                <a:gd name="T16" fmla="*/ 0 w 100"/>
                <a:gd name="T17" fmla="*/ 0 h 167"/>
                <a:gd name="T18" fmla="*/ 100 w 100"/>
                <a:gd name="T19" fmla="*/ 0 h 167"/>
                <a:gd name="T20" fmla="*/ 100 w 100"/>
                <a:gd name="T21" fmla="*/ 23 h 167"/>
                <a:gd name="T22" fmla="*/ 100 w 100"/>
                <a:gd name="T23" fmla="*/ 23 h 167"/>
                <a:gd name="T24" fmla="*/ 91 w 100"/>
                <a:gd name="T25" fmla="*/ 14 h 167"/>
                <a:gd name="T26" fmla="*/ 77 w 100"/>
                <a:gd name="T27" fmla="*/ 11 h 167"/>
                <a:gd name="T28" fmla="*/ 77 w 100"/>
                <a:gd name="T29" fmla="*/ 11 h 167"/>
                <a:gd name="T30" fmla="*/ 31 w 100"/>
                <a:gd name="T31" fmla="*/ 11 h 167"/>
                <a:gd name="T32" fmla="*/ 31 w 100"/>
                <a:gd name="T33" fmla="*/ 68 h 167"/>
                <a:gd name="T34" fmla="*/ 71 w 100"/>
                <a:gd name="T35" fmla="*/ 68 h 167"/>
                <a:gd name="T36" fmla="*/ 71 w 100"/>
                <a:gd name="T37" fmla="*/ 68 h 167"/>
                <a:gd name="T38" fmla="*/ 77 w 100"/>
                <a:gd name="T39" fmla="*/ 65 h 167"/>
                <a:gd name="T40" fmla="*/ 80 w 100"/>
                <a:gd name="T41" fmla="*/ 62 h 167"/>
                <a:gd name="T42" fmla="*/ 80 w 100"/>
                <a:gd name="T43" fmla="*/ 88 h 167"/>
                <a:gd name="T44" fmla="*/ 80 w 100"/>
                <a:gd name="T45" fmla="*/ 88 h 167"/>
                <a:gd name="T46" fmla="*/ 77 w 100"/>
                <a:gd name="T47" fmla="*/ 82 h 167"/>
                <a:gd name="T48" fmla="*/ 71 w 100"/>
                <a:gd name="T49" fmla="*/ 82 h 167"/>
                <a:gd name="T50" fmla="*/ 31 w 100"/>
                <a:gd name="T51" fmla="*/ 82 h 167"/>
                <a:gd name="T52" fmla="*/ 31 w 100"/>
                <a:gd name="T53" fmla="*/ 156 h 167"/>
                <a:gd name="T54" fmla="*/ 31 w 100"/>
                <a:gd name="T55" fmla="*/ 156 h 167"/>
                <a:gd name="T56" fmla="*/ 31 w 100"/>
                <a:gd name="T57" fmla="*/ 165 h 167"/>
                <a:gd name="T58" fmla="*/ 37 w 100"/>
                <a:gd name="T59" fmla="*/ 167 h 167"/>
                <a:gd name="T60" fmla="*/ 37 w 100"/>
                <a:gd name="T61" fmla="*/ 167 h 16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100" h="167">
                  <a:moveTo>
                    <a:pt x="37" y="167"/>
                  </a:moveTo>
                  <a:lnTo>
                    <a:pt x="0" y="167"/>
                  </a:lnTo>
                  <a:lnTo>
                    <a:pt x="6" y="165"/>
                  </a:lnTo>
                  <a:lnTo>
                    <a:pt x="6" y="156"/>
                  </a:lnTo>
                  <a:lnTo>
                    <a:pt x="6" y="11"/>
                  </a:lnTo>
                  <a:lnTo>
                    <a:pt x="6" y="3"/>
                  </a:lnTo>
                  <a:lnTo>
                    <a:pt x="0" y="0"/>
                  </a:lnTo>
                  <a:lnTo>
                    <a:pt x="100" y="0"/>
                  </a:lnTo>
                  <a:lnTo>
                    <a:pt x="100" y="23"/>
                  </a:lnTo>
                  <a:lnTo>
                    <a:pt x="91" y="14"/>
                  </a:lnTo>
                  <a:lnTo>
                    <a:pt x="77" y="11"/>
                  </a:lnTo>
                  <a:lnTo>
                    <a:pt x="31" y="11"/>
                  </a:lnTo>
                  <a:lnTo>
                    <a:pt x="31" y="68"/>
                  </a:lnTo>
                  <a:lnTo>
                    <a:pt x="71" y="68"/>
                  </a:lnTo>
                  <a:lnTo>
                    <a:pt x="77" y="65"/>
                  </a:lnTo>
                  <a:lnTo>
                    <a:pt x="80" y="62"/>
                  </a:lnTo>
                  <a:lnTo>
                    <a:pt x="80" y="88"/>
                  </a:lnTo>
                  <a:lnTo>
                    <a:pt x="77" y="82"/>
                  </a:lnTo>
                  <a:lnTo>
                    <a:pt x="71" y="82"/>
                  </a:lnTo>
                  <a:lnTo>
                    <a:pt x="31" y="82"/>
                  </a:lnTo>
                  <a:lnTo>
                    <a:pt x="31" y="156"/>
                  </a:lnTo>
                  <a:lnTo>
                    <a:pt x="31" y="165"/>
                  </a:lnTo>
                  <a:lnTo>
                    <a:pt x="37" y="167"/>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grpSp>
      <p:sp>
        <p:nvSpPr>
          <p:cNvPr id="5124" name="Rectangle 4"/>
          <p:cNvSpPr>
            <a:spLocks noGrp="1" noChangeArrowheads="1"/>
          </p:cNvSpPr>
          <p:nvPr>
            <p:ph type="ctrTitle"/>
          </p:nvPr>
        </p:nvSpPr>
        <p:spPr>
          <a:xfrm>
            <a:off x="358775" y="1700213"/>
            <a:ext cx="8426450" cy="1873250"/>
          </a:xfrm>
        </p:spPr>
        <p:txBody>
          <a:bodyPr anchor="t"/>
          <a:lstStyle>
            <a:lvl1pPr>
              <a:lnSpc>
                <a:spcPct val="90000"/>
              </a:lnSpc>
              <a:defRPr sz="6000" b="0">
                <a:solidFill>
                  <a:schemeClr val="tx1"/>
                </a:solidFill>
              </a:defRPr>
            </a:lvl1pPr>
          </a:lstStyle>
          <a:p>
            <a:pPr lvl="0"/>
            <a:r>
              <a:rPr lang="en-GB" noProof="0" smtClean="0"/>
              <a:t>Click to edit Master title style</a:t>
            </a:r>
          </a:p>
        </p:txBody>
      </p:sp>
      <p:sp>
        <p:nvSpPr>
          <p:cNvPr id="5125" name="Rectangle 5"/>
          <p:cNvSpPr>
            <a:spLocks noGrp="1" noChangeArrowheads="1"/>
          </p:cNvSpPr>
          <p:nvPr>
            <p:ph type="subTitle" idx="1"/>
          </p:nvPr>
        </p:nvSpPr>
        <p:spPr>
          <a:xfrm>
            <a:off x="358775" y="4508500"/>
            <a:ext cx="8426450" cy="1981200"/>
          </a:xfrm>
        </p:spPr>
        <p:txBody>
          <a:bodyPr/>
          <a:lstStyle>
            <a:lvl1pPr marL="0" indent="0">
              <a:lnSpc>
                <a:spcPct val="90000"/>
              </a:lnSpc>
              <a:spcBef>
                <a:spcPct val="0"/>
              </a:spcBef>
              <a:spcAft>
                <a:spcPct val="45000"/>
              </a:spcAft>
              <a:buFont typeface="Wingdings" pitchFamily="2" charset="2"/>
              <a:buNone/>
              <a:defRPr sz="3600">
                <a:solidFill>
                  <a:schemeClr val="tx2"/>
                </a:solidFill>
              </a:defRPr>
            </a:lvl1pPr>
          </a:lstStyle>
          <a:p>
            <a:pPr lvl="0"/>
            <a:r>
              <a:rPr lang="en-GB" noProof="0" smtClean="0"/>
              <a:t>Click to edit Master subtitle style</a:t>
            </a:r>
          </a:p>
        </p:txBody>
      </p:sp>
    </p:spTree>
    <p:extLst>
      <p:ext uri="{BB962C8B-B14F-4D97-AF65-F5344CB8AC3E}">
        <p14:creationId xmlns:p14="http://schemas.microsoft.com/office/powerpoint/2010/main" val="18790392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5" name="Footer Placeholder 4"/>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Slide Number Placeholder 5"/>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35859C2C-3273-4617-A1B7-4D5F72705E5D}" type="slidenum">
              <a:rPr lang="en-GB"/>
              <a:pPr>
                <a:defRPr/>
              </a:pPr>
              <a:t>‹#›</a:t>
            </a:fld>
            <a:endParaRPr lang="en-GB" dirty="0"/>
          </a:p>
        </p:txBody>
      </p:sp>
    </p:spTree>
    <p:extLst>
      <p:ext uri="{BB962C8B-B14F-4D97-AF65-F5344CB8AC3E}">
        <p14:creationId xmlns:p14="http://schemas.microsoft.com/office/powerpoint/2010/main" val="276734931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5" name="Footer Placeholder 4"/>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Slide Number Placeholder 5"/>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95519829-2FF9-446A-A3F5-48FCA961F000}" type="slidenum">
              <a:rPr lang="en-GB"/>
              <a:pPr>
                <a:defRPr/>
              </a:pPr>
              <a:t>‹#›</a:t>
            </a:fld>
            <a:endParaRPr lang="en-GB" dirty="0"/>
          </a:p>
        </p:txBody>
      </p:sp>
    </p:spTree>
    <p:extLst>
      <p:ext uri="{BB962C8B-B14F-4D97-AF65-F5344CB8AC3E}">
        <p14:creationId xmlns:p14="http://schemas.microsoft.com/office/powerpoint/2010/main" val="124144110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58775" y="1700213"/>
            <a:ext cx="4137025" cy="450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37025" cy="450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Footer Placeholder 5"/>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7" name="Slide Number Placeholder 6"/>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25ED37B1-523D-4E3D-84A2-94D1968BCE40}" type="slidenum">
              <a:rPr lang="en-GB"/>
              <a:pPr>
                <a:defRPr/>
              </a:pPr>
              <a:t>‹#›</a:t>
            </a:fld>
            <a:endParaRPr lang="en-GB" dirty="0"/>
          </a:p>
        </p:txBody>
      </p:sp>
    </p:spTree>
    <p:extLst>
      <p:ext uri="{BB962C8B-B14F-4D97-AF65-F5344CB8AC3E}">
        <p14:creationId xmlns:p14="http://schemas.microsoft.com/office/powerpoint/2010/main" val="278566130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8" name="Footer Placeholder 7"/>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9" name="Slide Number Placeholder 8"/>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A76EF0B5-8532-4C48-9B35-D6E2295FF818}" type="slidenum">
              <a:rPr lang="en-GB"/>
              <a:pPr>
                <a:defRPr/>
              </a:pPr>
              <a:t>‹#›</a:t>
            </a:fld>
            <a:endParaRPr lang="en-GB" dirty="0"/>
          </a:p>
        </p:txBody>
      </p:sp>
    </p:spTree>
    <p:extLst>
      <p:ext uri="{BB962C8B-B14F-4D97-AF65-F5344CB8AC3E}">
        <p14:creationId xmlns:p14="http://schemas.microsoft.com/office/powerpoint/2010/main" val="120209617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4" name="Footer Placeholder 3"/>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5" name="Slide Number Placeholder 4"/>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4CA84D22-B192-447A-9941-D8BA9FBF89D8}" type="slidenum">
              <a:rPr lang="en-GB"/>
              <a:pPr>
                <a:defRPr/>
              </a:pPr>
              <a:t>‹#›</a:t>
            </a:fld>
            <a:endParaRPr lang="en-GB" dirty="0"/>
          </a:p>
        </p:txBody>
      </p:sp>
    </p:spTree>
    <p:extLst>
      <p:ext uri="{BB962C8B-B14F-4D97-AF65-F5344CB8AC3E}">
        <p14:creationId xmlns:p14="http://schemas.microsoft.com/office/powerpoint/2010/main" val="101122893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3" name="Footer Placeholder 2"/>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4" name="Slide Number Placeholder 3"/>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60D5A259-54C7-4250-A3EE-B7F40BE5AE55}" type="slidenum">
              <a:rPr lang="en-GB"/>
              <a:pPr>
                <a:defRPr/>
              </a:pPr>
              <a:t>‹#›</a:t>
            </a:fld>
            <a:endParaRPr lang="en-GB" dirty="0"/>
          </a:p>
        </p:txBody>
      </p:sp>
    </p:spTree>
    <p:extLst>
      <p:ext uri="{BB962C8B-B14F-4D97-AF65-F5344CB8AC3E}">
        <p14:creationId xmlns:p14="http://schemas.microsoft.com/office/powerpoint/2010/main" val="411029761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Footer Placeholder 5"/>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7" name="Slide Number Placeholder 6"/>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122A8C79-9215-47B8-A6FE-820C76E28908}" type="slidenum">
              <a:rPr lang="en-GB"/>
              <a:pPr>
                <a:defRPr/>
              </a:pPr>
              <a:t>‹#›</a:t>
            </a:fld>
            <a:endParaRPr lang="en-GB" dirty="0"/>
          </a:p>
        </p:txBody>
      </p:sp>
    </p:spTree>
    <p:extLst>
      <p:ext uri="{BB962C8B-B14F-4D97-AF65-F5344CB8AC3E}">
        <p14:creationId xmlns:p14="http://schemas.microsoft.com/office/powerpoint/2010/main" val="258101106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Footer Placeholder 5"/>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7" name="Slide Number Placeholder 6"/>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D59A33C2-CD00-4F60-BF40-AC7935C54C51}" type="slidenum">
              <a:rPr lang="en-GB"/>
              <a:pPr>
                <a:defRPr/>
              </a:pPr>
              <a:t>‹#›</a:t>
            </a:fld>
            <a:endParaRPr lang="en-GB" dirty="0"/>
          </a:p>
        </p:txBody>
      </p:sp>
    </p:spTree>
    <p:extLst>
      <p:ext uri="{BB962C8B-B14F-4D97-AF65-F5344CB8AC3E}">
        <p14:creationId xmlns:p14="http://schemas.microsoft.com/office/powerpoint/2010/main" val="17410574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5" name="Footer Placeholder 4"/>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Slide Number Placeholder 5"/>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A1034BF3-8B25-4C40-AEAB-2FB417811D37}" type="slidenum">
              <a:rPr lang="en-GB"/>
              <a:pPr>
                <a:defRPr/>
              </a:pPr>
              <a:t>‹#›</a:t>
            </a:fld>
            <a:endParaRPr lang="en-GB" dirty="0"/>
          </a:p>
        </p:txBody>
      </p:sp>
    </p:spTree>
    <p:extLst>
      <p:ext uri="{BB962C8B-B14F-4D97-AF65-F5344CB8AC3E}">
        <p14:creationId xmlns:p14="http://schemas.microsoft.com/office/powerpoint/2010/main" val="7846131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78613" y="0"/>
            <a:ext cx="2106612" cy="62023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58775" y="0"/>
            <a:ext cx="6167438" cy="6202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5" name="Footer Placeholder 4"/>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Slide Number Placeholder 5"/>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07E52CDE-6B28-4084-B1EC-D265763D20A1}" type="slidenum">
              <a:rPr lang="en-GB"/>
              <a:pPr>
                <a:defRPr/>
              </a:pPr>
              <a:t>‹#›</a:t>
            </a:fld>
            <a:endParaRPr lang="en-GB" dirty="0"/>
          </a:p>
        </p:txBody>
      </p:sp>
    </p:spTree>
    <p:extLst>
      <p:ext uri="{BB962C8B-B14F-4D97-AF65-F5344CB8AC3E}">
        <p14:creationId xmlns:p14="http://schemas.microsoft.com/office/powerpoint/2010/main" val="8796527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1703"/>
          <p:cNvGrpSpPr>
            <a:grpSpLocks/>
          </p:cNvGrpSpPr>
          <p:nvPr userDrawn="1"/>
        </p:nvGrpSpPr>
        <p:grpSpPr bwMode="auto">
          <a:xfrm>
            <a:off x="6051550" y="368300"/>
            <a:ext cx="2697163" cy="585788"/>
            <a:chOff x="1610" y="2863"/>
            <a:chExt cx="3221" cy="699"/>
          </a:xfrm>
        </p:grpSpPr>
        <p:sp>
          <p:nvSpPr>
            <p:cNvPr id="5" name="Freeform 1704"/>
            <p:cNvSpPr>
              <a:spLocks/>
            </p:cNvSpPr>
            <p:nvPr/>
          </p:nvSpPr>
          <p:spPr bwMode="auto">
            <a:xfrm>
              <a:off x="1610" y="2971"/>
              <a:ext cx="264" cy="449"/>
            </a:xfrm>
            <a:custGeom>
              <a:avLst/>
              <a:gdLst>
                <a:gd name="T0" fmla="*/ 142 w 264"/>
                <a:gd name="T1" fmla="*/ 179 h 449"/>
                <a:gd name="T2" fmla="*/ 210 w 264"/>
                <a:gd name="T3" fmla="*/ 216 h 449"/>
                <a:gd name="T4" fmla="*/ 247 w 264"/>
                <a:gd name="T5" fmla="*/ 253 h 449"/>
                <a:gd name="T6" fmla="*/ 256 w 264"/>
                <a:gd name="T7" fmla="*/ 267 h 449"/>
                <a:gd name="T8" fmla="*/ 264 w 264"/>
                <a:gd name="T9" fmla="*/ 298 h 449"/>
                <a:gd name="T10" fmla="*/ 264 w 264"/>
                <a:gd name="T11" fmla="*/ 318 h 449"/>
                <a:gd name="T12" fmla="*/ 253 w 264"/>
                <a:gd name="T13" fmla="*/ 369 h 449"/>
                <a:gd name="T14" fmla="*/ 222 w 264"/>
                <a:gd name="T15" fmla="*/ 412 h 449"/>
                <a:gd name="T16" fmla="*/ 199 w 264"/>
                <a:gd name="T17" fmla="*/ 429 h 449"/>
                <a:gd name="T18" fmla="*/ 148 w 264"/>
                <a:gd name="T19" fmla="*/ 446 h 449"/>
                <a:gd name="T20" fmla="*/ 122 w 264"/>
                <a:gd name="T21" fmla="*/ 449 h 449"/>
                <a:gd name="T22" fmla="*/ 60 w 264"/>
                <a:gd name="T23" fmla="*/ 440 h 449"/>
                <a:gd name="T24" fmla="*/ 34 w 264"/>
                <a:gd name="T25" fmla="*/ 429 h 449"/>
                <a:gd name="T26" fmla="*/ 0 w 264"/>
                <a:gd name="T27" fmla="*/ 318 h 449"/>
                <a:gd name="T28" fmla="*/ 9 w 264"/>
                <a:gd name="T29" fmla="*/ 338 h 449"/>
                <a:gd name="T30" fmla="*/ 28 w 264"/>
                <a:gd name="T31" fmla="*/ 375 h 449"/>
                <a:gd name="T32" fmla="*/ 43 w 264"/>
                <a:gd name="T33" fmla="*/ 392 h 449"/>
                <a:gd name="T34" fmla="*/ 74 w 264"/>
                <a:gd name="T35" fmla="*/ 415 h 449"/>
                <a:gd name="T36" fmla="*/ 116 w 264"/>
                <a:gd name="T37" fmla="*/ 423 h 449"/>
                <a:gd name="T38" fmla="*/ 139 w 264"/>
                <a:gd name="T39" fmla="*/ 421 h 449"/>
                <a:gd name="T40" fmla="*/ 173 w 264"/>
                <a:gd name="T41" fmla="*/ 406 h 449"/>
                <a:gd name="T42" fmla="*/ 185 w 264"/>
                <a:gd name="T43" fmla="*/ 395 h 449"/>
                <a:gd name="T44" fmla="*/ 199 w 264"/>
                <a:gd name="T45" fmla="*/ 367 h 449"/>
                <a:gd name="T46" fmla="*/ 205 w 264"/>
                <a:gd name="T47" fmla="*/ 335 h 449"/>
                <a:gd name="T48" fmla="*/ 205 w 264"/>
                <a:gd name="T49" fmla="*/ 318 h 449"/>
                <a:gd name="T50" fmla="*/ 193 w 264"/>
                <a:gd name="T51" fmla="*/ 290 h 449"/>
                <a:gd name="T52" fmla="*/ 185 w 264"/>
                <a:gd name="T53" fmla="*/ 278 h 449"/>
                <a:gd name="T54" fmla="*/ 97 w 264"/>
                <a:gd name="T55" fmla="*/ 230 h 449"/>
                <a:gd name="T56" fmla="*/ 74 w 264"/>
                <a:gd name="T57" fmla="*/ 219 h 449"/>
                <a:gd name="T58" fmla="*/ 37 w 264"/>
                <a:gd name="T59" fmla="*/ 193 h 449"/>
                <a:gd name="T60" fmla="*/ 26 w 264"/>
                <a:gd name="T61" fmla="*/ 179 h 449"/>
                <a:gd name="T62" fmla="*/ 9 w 264"/>
                <a:gd name="T63" fmla="*/ 148 h 449"/>
                <a:gd name="T64" fmla="*/ 3 w 264"/>
                <a:gd name="T65" fmla="*/ 114 h 449"/>
                <a:gd name="T66" fmla="*/ 6 w 264"/>
                <a:gd name="T67" fmla="*/ 88 h 449"/>
                <a:gd name="T68" fmla="*/ 26 w 264"/>
                <a:gd name="T69" fmla="*/ 45 h 449"/>
                <a:gd name="T70" fmla="*/ 43 w 264"/>
                <a:gd name="T71" fmla="*/ 28 h 449"/>
                <a:gd name="T72" fmla="*/ 85 w 264"/>
                <a:gd name="T73" fmla="*/ 6 h 449"/>
                <a:gd name="T74" fmla="*/ 136 w 264"/>
                <a:gd name="T75" fmla="*/ 0 h 449"/>
                <a:gd name="T76" fmla="*/ 162 w 264"/>
                <a:gd name="T77" fmla="*/ 0 h 449"/>
                <a:gd name="T78" fmla="*/ 207 w 264"/>
                <a:gd name="T79" fmla="*/ 14 h 449"/>
                <a:gd name="T80" fmla="*/ 230 w 264"/>
                <a:gd name="T81" fmla="*/ 108 h 449"/>
                <a:gd name="T82" fmla="*/ 227 w 264"/>
                <a:gd name="T83" fmla="*/ 94 h 449"/>
                <a:gd name="T84" fmla="*/ 207 w 264"/>
                <a:gd name="T85" fmla="*/ 65 h 449"/>
                <a:gd name="T86" fmla="*/ 196 w 264"/>
                <a:gd name="T87" fmla="*/ 51 h 449"/>
                <a:gd name="T88" fmla="*/ 165 w 264"/>
                <a:gd name="T89" fmla="*/ 31 h 449"/>
                <a:gd name="T90" fmla="*/ 128 w 264"/>
                <a:gd name="T91" fmla="*/ 26 h 449"/>
                <a:gd name="T92" fmla="*/ 108 w 264"/>
                <a:gd name="T93" fmla="*/ 26 h 449"/>
                <a:gd name="T94" fmla="*/ 82 w 264"/>
                <a:gd name="T95" fmla="*/ 37 h 449"/>
                <a:gd name="T96" fmla="*/ 71 w 264"/>
                <a:gd name="T97" fmla="*/ 48 h 449"/>
                <a:gd name="T98" fmla="*/ 60 w 264"/>
                <a:gd name="T99" fmla="*/ 68 h 449"/>
                <a:gd name="T100" fmla="*/ 54 w 264"/>
                <a:gd name="T101" fmla="*/ 94 h 449"/>
                <a:gd name="T102" fmla="*/ 57 w 264"/>
                <a:gd name="T103" fmla="*/ 108 h 449"/>
                <a:gd name="T104" fmla="*/ 65 w 264"/>
                <a:gd name="T105" fmla="*/ 128 h 449"/>
                <a:gd name="T106" fmla="*/ 71 w 264"/>
                <a:gd name="T107" fmla="*/ 139 h 449"/>
                <a:gd name="T108" fmla="*/ 142 w 264"/>
                <a:gd name="T109" fmla="*/ 179 h 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64" h="449">
                  <a:moveTo>
                    <a:pt x="142" y="179"/>
                  </a:moveTo>
                  <a:lnTo>
                    <a:pt x="142" y="179"/>
                  </a:lnTo>
                  <a:lnTo>
                    <a:pt x="210" y="216"/>
                  </a:lnTo>
                  <a:lnTo>
                    <a:pt x="230" y="233"/>
                  </a:lnTo>
                  <a:lnTo>
                    <a:pt x="247" y="253"/>
                  </a:lnTo>
                  <a:lnTo>
                    <a:pt x="256" y="267"/>
                  </a:lnTo>
                  <a:lnTo>
                    <a:pt x="261" y="281"/>
                  </a:lnTo>
                  <a:lnTo>
                    <a:pt x="264" y="298"/>
                  </a:lnTo>
                  <a:lnTo>
                    <a:pt x="264" y="318"/>
                  </a:lnTo>
                  <a:lnTo>
                    <a:pt x="261" y="347"/>
                  </a:lnTo>
                  <a:lnTo>
                    <a:pt x="253" y="369"/>
                  </a:lnTo>
                  <a:lnTo>
                    <a:pt x="239" y="392"/>
                  </a:lnTo>
                  <a:lnTo>
                    <a:pt x="222" y="412"/>
                  </a:lnTo>
                  <a:lnTo>
                    <a:pt x="199" y="429"/>
                  </a:lnTo>
                  <a:lnTo>
                    <a:pt x="173" y="440"/>
                  </a:lnTo>
                  <a:lnTo>
                    <a:pt x="148" y="446"/>
                  </a:lnTo>
                  <a:lnTo>
                    <a:pt x="122" y="449"/>
                  </a:lnTo>
                  <a:lnTo>
                    <a:pt x="88" y="446"/>
                  </a:lnTo>
                  <a:lnTo>
                    <a:pt x="60" y="440"/>
                  </a:lnTo>
                  <a:lnTo>
                    <a:pt x="34" y="429"/>
                  </a:lnTo>
                  <a:lnTo>
                    <a:pt x="3" y="415"/>
                  </a:lnTo>
                  <a:lnTo>
                    <a:pt x="0" y="318"/>
                  </a:lnTo>
                  <a:lnTo>
                    <a:pt x="9" y="338"/>
                  </a:lnTo>
                  <a:lnTo>
                    <a:pt x="17" y="358"/>
                  </a:lnTo>
                  <a:lnTo>
                    <a:pt x="28" y="375"/>
                  </a:lnTo>
                  <a:lnTo>
                    <a:pt x="43" y="392"/>
                  </a:lnTo>
                  <a:lnTo>
                    <a:pt x="57" y="406"/>
                  </a:lnTo>
                  <a:lnTo>
                    <a:pt x="74" y="415"/>
                  </a:lnTo>
                  <a:lnTo>
                    <a:pt x="94" y="421"/>
                  </a:lnTo>
                  <a:lnTo>
                    <a:pt x="116" y="423"/>
                  </a:lnTo>
                  <a:lnTo>
                    <a:pt x="139" y="421"/>
                  </a:lnTo>
                  <a:lnTo>
                    <a:pt x="156" y="415"/>
                  </a:lnTo>
                  <a:lnTo>
                    <a:pt x="173" y="406"/>
                  </a:lnTo>
                  <a:lnTo>
                    <a:pt x="185" y="395"/>
                  </a:lnTo>
                  <a:lnTo>
                    <a:pt x="193" y="381"/>
                  </a:lnTo>
                  <a:lnTo>
                    <a:pt x="199" y="367"/>
                  </a:lnTo>
                  <a:lnTo>
                    <a:pt x="205" y="352"/>
                  </a:lnTo>
                  <a:lnTo>
                    <a:pt x="205" y="335"/>
                  </a:lnTo>
                  <a:lnTo>
                    <a:pt x="205" y="318"/>
                  </a:lnTo>
                  <a:lnTo>
                    <a:pt x="199" y="301"/>
                  </a:lnTo>
                  <a:lnTo>
                    <a:pt x="193" y="290"/>
                  </a:lnTo>
                  <a:lnTo>
                    <a:pt x="185" y="278"/>
                  </a:lnTo>
                  <a:lnTo>
                    <a:pt x="153" y="259"/>
                  </a:lnTo>
                  <a:lnTo>
                    <a:pt x="97" y="230"/>
                  </a:lnTo>
                  <a:lnTo>
                    <a:pt x="74" y="219"/>
                  </a:lnTo>
                  <a:lnTo>
                    <a:pt x="54" y="205"/>
                  </a:lnTo>
                  <a:lnTo>
                    <a:pt x="37" y="193"/>
                  </a:lnTo>
                  <a:lnTo>
                    <a:pt x="26" y="179"/>
                  </a:lnTo>
                  <a:lnTo>
                    <a:pt x="14" y="165"/>
                  </a:lnTo>
                  <a:lnTo>
                    <a:pt x="9" y="148"/>
                  </a:lnTo>
                  <a:lnTo>
                    <a:pt x="3" y="131"/>
                  </a:lnTo>
                  <a:lnTo>
                    <a:pt x="3" y="114"/>
                  </a:lnTo>
                  <a:lnTo>
                    <a:pt x="6" y="88"/>
                  </a:lnTo>
                  <a:lnTo>
                    <a:pt x="11" y="65"/>
                  </a:lnTo>
                  <a:lnTo>
                    <a:pt x="26" y="45"/>
                  </a:lnTo>
                  <a:lnTo>
                    <a:pt x="43" y="28"/>
                  </a:lnTo>
                  <a:lnTo>
                    <a:pt x="65" y="17"/>
                  </a:lnTo>
                  <a:lnTo>
                    <a:pt x="85" y="6"/>
                  </a:lnTo>
                  <a:lnTo>
                    <a:pt x="111" y="0"/>
                  </a:lnTo>
                  <a:lnTo>
                    <a:pt x="136" y="0"/>
                  </a:lnTo>
                  <a:lnTo>
                    <a:pt x="162" y="0"/>
                  </a:lnTo>
                  <a:lnTo>
                    <a:pt x="185" y="6"/>
                  </a:lnTo>
                  <a:lnTo>
                    <a:pt x="207" y="14"/>
                  </a:lnTo>
                  <a:lnTo>
                    <a:pt x="227" y="23"/>
                  </a:lnTo>
                  <a:lnTo>
                    <a:pt x="230" y="108"/>
                  </a:lnTo>
                  <a:lnTo>
                    <a:pt x="227" y="94"/>
                  </a:lnTo>
                  <a:lnTo>
                    <a:pt x="219" y="80"/>
                  </a:lnTo>
                  <a:lnTo>
                    <a:pt x="207" y="65"/>
                  </a:lnTo>
                  <a:lnTo>
                    <a:pt x="196" y="51"/>
                  </a:lnTo>
                  <a:lnTo>
                    <a:pt x="182" y="40"/>
                  </a:lnTo>
                  <a:lnTo>
                    <a:pt x="165" y="31"/>
                  </a:lnTo>
                  <a:lnTo>
                    <a:pt x="148" y="28"/>
                  </a:lnTo>
                  <a:lnTo>
                    <a:pt x="128" y="26"/>
                  </a:lnTo>
                  <a:lnTo>
                    <a:pt x="108" y="26"/>
                  </a:lnTo>
                  <a:lnTo>
                    <a:pt x="94" y="31"/>
                  </a:lnTo>
                  <a:lnTo>
                    <a:pt x="82" y="37"/>
                  </a:lnTo>
                  <a:lnTo>
                    <a:pt x="71" y="48"/>
                  </a:lnTo>
                  <a:lnTo>
                    <a:pt x="65" y="57"/>
                  </a:lnTo>
                  <a:lnTo>
                    <a:pt x="60" y="68"/>
                  </a:lnTo>
                  <a:lnTo>
                    <a:pt x="57" y="82"/>
                  </a:lnTo>
                  <a:lnTo>
                    <a:pt x="54" y="94"/>
                  </a:lnTo>
                  <a:lnTo>
                    <a:pt x="57" y="108"/>
                  </a:lnTo>
                  <a:lnTo>
                    <a:pt x="60" y="119"/>
                  </a:lnTo>
                  <a:lnTo>
                    <a:pt x="65" y="128"/>
                  </a:lnTo>
                  <a:lnTo>
                    <a:pt x="71" y="139"/>
                  </a:lnTo>
                  <a:lnTo>
                    <a:pt x="99" y="156"/>
                  </a:lnTo>
                  <a:lnTo>
                    <a:pt x="142" y="17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6" name="Freeform 1705"/>
            <p:cNvSpPr>
              <a:spLocks noEditPoints="1"/>
            </p:cNvSpPr>
            <p:nvPr/>
          </p:nvSpPr>
          <p:spPr bwMode="auto">
            <a:xfrm>
              <a:off x="1900" y="3110"/>
              <a:ext cx="281" cy="310"/>
            </a:xfrm>
            <a:custGeom>
              <a:avLst/>
              <a:gdLst>
                <a:gd name="T0" fmla="*/ 142 w 281"/>
                <a:gd name="T1" fmla="*/ 0 h 310"/>
                <a:gd name="T2" fmla="*/ 184 w 281"/>
                <a:gd name="T3" fmla="*/ 6 h 310"/>
                <a:gd name="T4" fmla="*/ 218 w 281"/>
                <a:gd name="T5" fmla="*/ 23 h 310"/>
                <a:gd name="T6" fmla="*/ 235 w 281"/>
                <a:gd name="T7" fmla="*/ 34 h 310"/>
                <a:gd name="T8" fmla="*/ 258 w 281"/>
                <a:gd name="T9" fmla="*/ 63 h 310"/>
                <a:gd name="T10" fmla="*/ 267 w 281"/>
                <a:gd name="T11" fmla="*/ 80 h 310"/>
                <a:gd name="T12" fmla="*/ 278 w 281"/>
                <a:gd name="T13" fmla="*/ 117 h 310"/>
                <a:gd name="T14" fmla="*/ 281 w 281"/>
                <a:gd name="T15" fmla="*/ 156 h 310"/>
                <a:gd name="T16" fmla="*/ 281 w 281"/>
                <a:gd name="T17" fmla="*/ 174 h 310"/>
                <a:gd name="T18" fmla="*/ 272 w 281"/>
                <a:gd name="T19" fmla="*/ 210 h 310"/>
                <a:gd name="T20" fmla="*/ 264 w 281"/>
                <a:gd name="T21" fmla="*/ 230 h 310"/>
                <a:gd name="T22" fmla="*/ 241 w 281"/>
                <a:gd name="T23" fmla="*/ 262 h 310"/>
                <a:gd name="T24" fmla="*/ 213 w 281"/>
                <a:gd name="T25" fmla="*/ 290 h 310"/>
                <a:gd name="T26" fmla="*/ 196 w 281"/>
                <a:gd name="T27" fmla="*/ 299 h 310"/>
                <a:gd name="T28" fmla="*/ 159 w 281"/>
                <a:gd name="T29" fmla="*/ 310 h 310"/>
                <a:gd name="T30" fmla="*/ 139 w 281"/>
                <a:gd name="T31" fmla="*/ 310 h 310"/>
                <a:gd name="T32" fmla="*/ 93 w 281"/>
                <a:gd name="T33" fmla="*/ 304 h 310"/>
                <a:gd name="T34" fmla="*/ 65 w 281"/>
                <a:gd name="T35" fmla="*/ 293 h 310"/>
                <a:gd name="T36" fmla="*/ 45 w 281"/>
                <a:gd name="T37" fmla="*/ 273 h 310"/>
                <a:gd name="T38" fmla="*/ 34 w 281"/>
                <a:gd name="T39" fmla="*/ 264 h 310"/>
                <a:gd name="T40" fmla="*/ 8 w 281"/>
                <a:gd name="T41" fmla="*/ 213 h 310"/>
                <a:gd name="T42" fmla="*/ 0 w 281"/>
                <a:gd name="T43" fmla="*/ 156 h 310"/>
                <a:gd name="T44" fmla="*/ 0 w 281"/>
                <a:gd name="T45" fmla="*/ 137 h 310"/>
                <a:gd name="T46" fmla="*/ 8 w 281"/>
                <a:gd name="T47" fmla="*/ 100 h 310"/>
                <a:gd name="T48" fmla="*/ 17 w 281"/>
                <a:gd name="T49" fmla="*/ 80 h 310"/>
                <a:gd name="T50" fmla="*/ 37 w 281"/>
                <a:gd name="T51" fmla="*/ 49 h 310"/>
                <a:gd name="T52" fmla="*/ 68 w 281"/>
                <a:gd name="T53" fmla="*/ 23 h 310"/>
                <a:gd name="T54" fmla="*/ 82 w 281"/>
                <a:gd name="T55" fmla="*/ 12 h 310"/>
                <a:gd name="T56" fmla="*/ 122 w 281"/>
                <a:gd name="T57" fmla="*/ 0 h 310"/>
                <a:gd name="T58" fmla="*/ 142 w 281"/>
                <a:gd name="T59" fmla="*/ 0 h 310"/>
                <a:gd name="T60" fmla="*/ 136 w 281"/>
                <a:gd name="T61" fmla="*/ 23 h 310"/>
                <a:gd name="T62" fmla="*/ 99 w 281"/>
                <a:gd name="T63" fmla="*/ 34 h 310"/>
                <a:gd name="T64" fmla="*/ 76 w 281"/>
                <a:gd name="T65" fmla="*/ 66 h 310"/>
                <a:gd name="T66" fmla="*/ 68 w 281"/>
                <a:gd name="T67" fmla="*/ 85 h 310"/>
                <a:gd name="T68" fmla="*/ 57 w 281"/>
                <a:gd name="T69" fmla="*/ 131 h 310"/>
                <a:gd name="T70" fmla="*/ 57 w 281"/>
                <a:gd name="T71" fmla="*/ 159 h 310"/>
                <a:gd name="T72" fmla="*/ 65 w 281"/>
                <a:gd name="T73" fmla="*/ 210 h 310"/>
                <a:gd name="T74" fmla="*/ 82 w 281"/>
                <a:gd name="T75" fmla="*/ 250 h 310"/>
                <a:gd name="T76" fmla="*/ 96 w 281"/>
                <a:gd name="T77" fmla="*/ 267 h 310"/>
                <a:gd name="T78" fmla="*/ 128 w 281"/>
                <a:gd name="T79" fmla="*/ 284 h 310"/>
                <a:gd name="T80" fmla="*/ 145 w 281"/>
                <a:gd name="T81" fmla="*/ 284 h 310"/>
                <a:gd name="T82" fmla="*/ 179 w 281"/>
                <a:gd name="T83" fmla="*/ 273 h 310"/>
                <a:gd name="T84" fmla="*/ 204 w 281"/>
                <a:gd name="T85" fmla="*/ 245 h 310"/>
                <a:gd name="T86" fmla="*/ 213 w 281"/>
                <a:gd name="T87" fmla="*/ 225 h 310"/>
                <a:gd name="T88" fmla="*/ 224 w 281"/>
                <a:gd name="T89" fmla="*/ 179 h 310"/>
                <a:gd name="T90" fmla="*/ 224 w 281"/>
                <a:gd name="T91" fmla="*/ 151 h 310"/>
                <a:gd name="T92" fmla="*/ 210 w 281"/>
                <a:gd name="T93" fmla="*/ 85 h 310"/>
                <a:gd name="T94" fmla="*/ 199 w 281"/>
                <a:gd name="T95" fmla="*/ 60 h 310"/>
                <a:gd name="T96" fmla="*/ 182 w 281"/>
                <a:gd name="T97" fmla="*/ 40 h 310"/>
                <a:gd name="T98" fmla="*/ 162 w 281"/>
                <a:gd name="T99" fmla="*/ 29 h 310"/>
                <a:gd name="T100" fmla="*/ 136 w 281"/>
                <a:gd name="T101" fmla="*/ 23 h 31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81" h="310">
                  <a:moveTo>
                    <a:pt x="142" y="0"/>
                  </a:moveTo>
                  <a:lnTo>
                    <a:pt x="142" y="0"/>
                  </a:lnTo>
                  <a:lnTo>
                    <a:pt x="164" y="0"/>
                  </a:lnTo>
                  <a:lnTo>
                    <a:pt x="184" y="6"/>
                  </a:lnTo>
                  <a:lnTo>
                    <a:pt x="201" y="12"/>
                  </a:lnTo>
                  <a:lnTo>
                    <a:pt x="218" y="23"/>
                  </a:lnTo>
                  <a:lnTo>
                    <a:pt x="235" y="34"/>
                  </a:lnTo>
                  <a:lnTo>
                    <a:pt x="247" y="49"/>
                  </a:lnTo>
                  <a:lnTo>
                    <a:pt x="258" y="63"/>
                  </a:lnTo>
                  <a:lnTo>
                    <a:pt x="267" y="80"/>
                  </a:lnTo>
                  <a:lnTo>
                    <a:pt x="272" y="100"/>
                  </a:lnTo>
                  <a:lnTo>
                    <a:pt x="278" y="117"/>
                  </a:lnTo>
                  <a:lnTo>
                    <a:pt x="281" y="137"/>
                  </a:lnTo>
                  <a:lnTo>
                    <a:pt x="281" y="156"/>
                  </a:lnTo>
                  <a:lnTo>
                    <a:pt x="281" y="174"/>
                  </a:lnTo>
                  <a:lnTo>
                    <a:pt x="278" y="193"/>
                  </a:lnTo>
                  <a:lnTo>
                    <a:pt x="272" y="210"/>
                  </a:lnTo>
                  <a:lnTo>
                    <a:pt x="264" y="230"/>
                  </a:lnTo>
                  <a:lnTo>
                    <a:pt x="253" y="247"/>
                  </a:lnTo>
                  <a:lnTo>
                    <a:pt x="241" y="262"/>
                  </a:lnTo>
                  <a:lnTo>
                    <a:pt x="230" y="276"/>
                  </a:lnTo>
                  <a:lnTo>
                    <a:pt x="213" y="290"/>
                  </a:lnTo>
                  <a:lnTo>
                    <a:pt x="196" y="299"/>
                  </a:lnTo>
                  <a:lnTo>
                    <a:pt x="179" y="304"/>
                  </a:lnTo>
                  <a:lnTo>
                    <a:pt x="159" y="310"/>
                  </a:lnTo>
                  <a:lnTo>
                    <a:pt x="139" y="310"/>
                  </a:lnTo>
                  <a:lnTo>
                    <a:pt x="108" y="307"/>
                  </a:lnTo>
                  <a:lnTo>
                    <a:pt x="93" y="304"/>
                  </a:lnTo>
                  <a:lnTo>
                    <a:pt x="79" y="299"/>
                  </a:lnTo>
                  <a:lnTo>
                    <a:pt x="65" y="293"/>
                  </a:lnTo>
                  <a:lnTo>
                    <a:pt x="54" y="284"/>
                  </a:lnTo>
                  <a:lnTo>
                    <a:pt x="45" y="273"/>
                  </a:lnTo>
                  <a:lnTo>
                    <a:pt x="34" y="264"/>
                  </a:lnTo>
                  <a:lnTo>
                    <a:pt x="20" y="239"/>
                  </a:lnTo>
                  <a:lnTo>
                    <a:pt x="8" y="213"/>
                  </a:lnTo>
                  <a:lnTo>
                    <a:pt x="0" y="185"/>
                  </a:lnTo>
                  <a:lnTo>
                    <a:pt x="0" y="156"/>
                  </a:lnTo>
                  <a:lnTo>
                    <a:pt x="0" y="137"/>
                  </a:lnTo>
                  <a:lnTo>
                    <a:pt x="3" y="117"/>
                  </a:lnTo>
                  <a:lnTo>
                    <a:pt x="8" y="100"/>
                  </a:lnTo>
                  <a:lnTo>
                    <a:pt x="17" y="80"/>
                  </a:lnTo>
                  <a:lnTo>
                    <a:pt x="25" y="63"/>
                  </a:lnTo>
                  <a:lnTo>
                    <a:pt x="37" y="49"/>
                  </a:lnTo>
                  <a:lnTo>
                    <a:pt x="51" y="34"/>
                  </a:lnTo>
                  <a:lnTo>
                    <a:pt x="68" y="23"/>
                  </a:lnTo>
                  <a:lnTo>
                    <a:pt x="82" y="12"/>
                  </a:lnTo>
                  <a:lnTo>
                    <a:pt x="102" y="6"/>
                  </a:lnTo>
                  <a:lnTo>
                    <a:pt x="122" y="0"/>
                  </a:lnTo>
                  <a:lnTo>
                    <a:pt x="142" y="0"/>
                  </a:lnTo>
                  <a:close/>
                  <a:moveTo>
                    <a:pt x="136" y="23"/>
                  </a:moveTo>
                  <a:lnTo>
                    <a:pt x="136" y="23"/>
                  </a:lnTo>
                  <a:lnTo>
                    <a:pt x="116" y="26"/>
                  </a:lnTo>
                  <a:lnTo>
                    <a:pt x="99" y="34"/>
                  </a:lnTo>
                  <a:lnTo>
                    <a:pt x="88" y="49"/>
                  </a:lnTo>
                  <a:lnTo>
                    <a:pt x="76" y="66"/>
                  </a:lnTo>
                  <a:lnTo>
                    <a:pt x="68" y="85"/>
                  </a:lnTo>
                  <a:lnTo>
                    <a:pt x="62" y="108"/>
                  </a:lnTo>
                  <a:lnTo>
                    <a:pt x="57" y="131"/>
                  </a:lnTo>
                  <a:lnTo>
                    <a:pt x="57" y="159"/>
                  </a:lnTo>
                  <a:lnTo>
                    <a:pt x="59" y="185"/>
                  </a:lnTo>
                  <a:lnTo>
                    <a:pt x="65" y="210"/>
                  </a:lnTo>
                  <a:lnTo>
                    <a:pt x="74" y="230"/>
                  </a:lnTo>
                  <a:lnTo>
                    <a:pt x="82" y="250"/>
                  </a:lnTo>
                  <a:lnTo>
                    <a:pt x="96" y="267"/>
                  </a:lnTo>
                  <a:lnTo>
                    <a:pt x="110" y="279"/>
                  </a:lnTo>
                  <a:lnTo>
                    <a:pt x="128" y="284"/>
                  </a:lnTo>
                  <a:lnTo>
                    <a:pt x="145" y="284"/>
                  </a:lnTo>
                  <a:lnTo>
                    <a:pt x="164" y="282"/>
                  </a:lnTo>
                  <a:lnTo>
                    <a:pt x="179" y="273"/>
                  </a:lnTo>
                  <a:lnTo>
                    <a:pt x="193" y="262"/>
                  </a:lnTo>
                  <a:lnTo>
                    <a:pt x="204" y="245"/>
                  </a:lnTo>
                  <a:lnTo>
                    <a:pt x="213" y="225"/>
                  </a:lnTo>
                  <a:lnTo>
                    <a:pt x="218" y="202"/>
                  </a:lnTo>
                  <a:lnTo>
                    <a:pt x="224" y="179"/>
                  </a:lnTo>
                  <a:lnTo>
                    <a:pt x="224" y="151"/>
                  </a:lnTo>
                  <a:lnTo>
                    <a:pt x="218" y="117"/>
                  </a:lnTo>
                  <a:lnTo>
                    <a:pt x="210" y="85"/>
                  </a:lnTo>
                  <a:lnTo>
                    <a:pt x="199" y="60"/>
                  </a:lnTo>
                  <a:lnTo>
                    <a:pt x="182" y="40"/>
                  </a:lnTo>
                  <a:lnTo>
                    <a:pt x="173" y="31"/>
                  </a:lnTo>
                  <a:lnTo>
                    <a:pt x="162" y="29"/>
                  </a:lnTo>
                  <a:lnTo>
                    <a:pt x="150" y="23"/>
                  </a:lnTo>
                  <a:lnTo>
                    <a:pt x="136"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7" name="Freeform 1706"/>
            <p:cNvSpPr>
              <a:spLocks/>
            </p:cNvSpPr>
            <p:nvPr/>
          </p:nvSpPr>
          <p:spPr bwMode="auto">
            <a:xfrm>
              <a:off x="2493" y="3059"/>
              <a:ext cx="182" cy="361"/>
            </a:xfrm>
            <a:custGeom>
              <a:avLst/>
              <a:gdLst>
                <a:gd name="T0" fmla="*/ 86 w 182"/>
                <a:gd name="T1" fmla="*/ 0 h 361"/>
                <a:gd name="T2" fmla="*/ 86 w 182"/>
                <a:gd name="T3" fmla="*/ 60 h 361"/>
                <a:gd name="T4" fmla="*/ 174 w 182"/>
                <a:gd name="T5" fmla="*/ 60 h 361"/>
                <a:gd name="T6" fmla="*/ 151 w 182"/>
                <a:gd name="T7" fmla="*/ 85 h 361"/>
                <a:gd name="T8" fmla="*/ 83 w 182"/>
                <a:gd name="T9" fmla="*/ 85 h 361"/>
                <a:gd name="T10" fmla="*/ 83 w 182"/>
                <a:gd name="T11" fmla="*/ 267 h 361"/>
                <a:gd name="T12" fmla="*/ 83 w 182"/>
                <a:gd name="T13" fmla="*/ 267 h 361"/>
                <a:gd name="T14" fmla="*/ 83 w 182"/>
                <a:gd name="T15" fmla="*/ 284 h 361"/>
                <a:gd name="T16" fmla="*/ 86 w 182"/>
                <a:gd name="T17" fmla="*/ 296 h 361"/>
                <a:gd name="T18" fmla="*/ 91 w 182"/>
                <a:gd name="T19" fmla="*/ 307 h 361"/>
                <a:gd name="T20" fmla="*/ 97 w 182"/>
                <a:gd name="T21" fmla="*/ 318 h 361"/>
                <a:gd name="T22" fmla="*/ 105 w 182"/>
                <a:gd name="T23" fmla="*/ 324 h 361"/>
                <a:gd name="T24" fmla="*/ 117 w 182"/>
                <a:gd name="T25" fmla="*/ 330 h 361"/>
                <a:gd name="T26" fmla="*/ 128 w 182"/>
                <a:gd name="T27" fmla="*/ 333 h 361"/>
                <a:gd name="T28" fmla="*/ 142 w 182"/>
                <a:gd name="T29" fmla="*/ 335 h 361"/>
                <a:gd name="T30" fmla="*/ 142 w 182"/>
                <a:gd name="T31" fmla="*/ 335 h 361"/>
                <a:gd name="T32" fmla="*/ 157 w 182"/>
                <a:gd name="T33" fmla="*/ 333 h 361"/>
                <a:gd name="T34" fmla="*/ 165 w 182"/>
                <a:gd name="T35" fmla="*/ 330 h 361"/>
                <a:gd name="T36" fmla="*/ 165 w 182"/>
                <a:gd name="T37" fmla="*/ 330 h 361"/>
                <a:gd name="T38" fmla="*/ 182 w 182"/>
                <a:gd name="T39" fmla="*/ 318 h 361"/>
                <a:gd name="T40" fmla="*/ 182 w 182"/>
                <a:gd name="T41" fmla="*/ 318 h 361"/>
                <a:gd name="T42" fmla="*/ 182 w 182"/>
                <a:gd name="T43" fmla="*/ 324 h 361"/>
                <a:gd name="T44" fmla="*/ 179 w 182"/>
                <a:gd name="T45" fmla="*/ 333 h 361"/>
                <a:gd name="T46" fmla="*/ 162 w 182"/>
                <a:gd name="T47" fmla="*/ 347 h 361"/>
                <a:gd name="T48" fmla="*/ 162 w 182"/>
                <a:gd name="T49" fmla="*/ 347 h 361"/>
                <a:gd name="T50" fmla="*/ 154 w 182"/>
                <a:gd name="T51" fmla="*/ 352 h 361"/>
                <a:gd name="T52" fmla="*/ 142 w 182"/>
                <a:gd name="T53" fmla="*/ 358 h 361"/>
                <a:gd name="T54" fmla="*/ 131 w 182"/>
                <a:gd name="T55" fmla="*/ 361 h 361"/>
                <a:gd name="T56" fmla="*/ 117 w 182"/>
                <a:gd name="T57" fmla="*/ 361 h 361"/>
                <a:gd name="T58" fmla="*/ 117 w 182"/>
                <a:gd name="T59" fmla="*/ 361 h 361"/>
                <a:gd name="T60" fmla="*/ 100 w 182"/>
                <a:gd name="T61" fmla="*/ 361 h 361"/>
                <a:gd name="T62" fmla="*/ 83 w 182"/>
                <a:gd name="T63" fmla="*/ 355 h 361"/>
                <a:gd name="T64" fmla="*/ 66 w 182"/>
                <a:gd name="T65" fmla="*/ 347 h 361"/>
                <a:gd name="T66" fmla="*/ 54 w 182"/>
                <a:gd name="T67" fmla="*/ 335 h 361"/>
                <a:gd name="T68" fmla="*/ 54 w 182"/>
                <a:gd name="T69" fmla="*/ 335 h 361"/>
                <a:gd name="T70" fmla="*/ 43 w 182"/>
                <a:gd name="T71" fmla="*/ 324 h 361"/>
                <a:gd name="T72" fmla="*/ 34 w 182"/>
                <a:gd name="T73" fmla="*/ 307 h 361"/>
                <a:gd name="T74" fmla="*/ 29 w 182"/>
                <a:gd name="T75" fmla="*/ 290 h 361"/>
                <a:gd name="T76" fmla="*/ 29 w 182"/>
                <a:gd name="T77" fmla="*/ 267 h 361"/>
                <a:gd name="T78" fmla="*/ 29 w 182"/>
                <a:gd name="T79" fmla="*/ 85 h 361"/>
                <a:gd name="T80" fmla="*/ 0 w 182"/>
                <a:gd name="T81" fmla="*/ 85 h 361"/>
                <a:gd name="T82" fmla="*/ 86 w 182"/>
                <a:gd name="T83" fmla="*/ 0 h 361"/>
                <a:gd name="T84" fmla="*/ 86 w 182"/>
                <a:gd name="T85" fmla="*/ 0 h 36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82" h="361">
                  <a:moveTo>
                    <a:pt x="86" y="0"/>
                  </a:moveTo>
                  <a:lnTo>
                    <a:pt x="86" y="60"/>
                  </a:lnTo>
                  <a:lnTo>
                    <a:pt x="174" y="60"/>
                  </a:lnTo>
                  <a:lnTo>
                    <a:pt x="151" y="85"/>
                  </a:lnTo>
                  <a:lnTo>
                    <a:pt x="83" y="85"/>
                  </a:lnTo>
                  <a:lnTo>
                    <a:pt x="83" y="267"/>
                  </a:lnTo>
                  <a:lnTo>
                    <a:pt x="83" y="284"/>
                  </a:lnTo>
                  <a:lnTo>
                    <a:pt x="86" y="296"/>
                  </a:lnTo>
                  <a:lnTo>
                    <a:pt x="91" y="307"/>
                  </a:lnTo>
                  <a:lnTo>
                    <a:pt x="97" y="318"/>
                  </a:lnTo>
                  <a:lnTo>
                    <a:pt x="105" y="324"/>
                  </a:lnTo>
                  <a:lnTo>
                    <a:pt x="117" y="330"/>
                  </a:lnTo>
                  <a:lnTo>
                    <a:pt x="128" y="333"/>
                  </a:lnTo>
                  <a:lnTo>
                    <a:pt x="142" y="335"/>
                  </a:lnTo>
                  <a:lnTo>
                    <a:pt x="157" y="333"/>
                  </a:lnTo>
                  <a:lnTo>
                    <a:pt x="165" y="330"/>
                  </a:lnTo>
                  <a:lnTo>
                    <a:pt x="182" y="318"/>
                  </a:lnTo>
                  <a:lnTo>
                    <a:pt x="182" y="324"/>
                  </a:lnTo>
                  <a:lnTo>
                    <a:pt x="179" y="333"/>
                  </a:lnTo>
                  <a:lnTo>
                    <a:pt x="162" y="347"/>
                  </a:lnTo>
                  <a:lnTo>
                    <a:pt x="154" y="352"/>
                  </a:lnTo>
                  <a:lnTo>
                    <a:pt x="142" y="358"/>
                  </a:lnTo>
                  <a:lnTo>
                    <a:pt x="131" y="361"/>
                  </a:lnTo>
                  <a:lnTo>
                    <a:pt x="117" y="361"/>
                  </a:lnTo>
                  <a:lnTo>
                    <a:pt x="100" y="361"/>
                  </a:lnTo>
                  <a:lnTo>
                    <a:pt x="83" y="355"/>
                  </a:lnTo>
                  <a:lnTo>
                    <a:pt x="66" y="347"/>
                  </a:lnTo>
                  <a:lnTo>
                    <a:pt x="54" y="335"/>
                  </a:lnTo>
                  <a:lnTo>
                    <a:pt x="43" y="324"/>
                  </a:lnTo>
                  <a:lnTo>
                    <a:pt x="34" y="307"/>
                  </a:lnTo>
                  <a:lnTo>
                    <a:pt x="29" y="290"/>
                  </a:lnTo>
                  <a:lnTo>
                    <a:pt x="29" y="267"/>
                  </a:lnTo>
                  <a:lnTo>
                    <a:pt x="29" y="85"/>
                  </a:lnTo>
                  <a:lnTo>
                    <a:pt x="0" y="85"/>
                  </a:lnTo>
                  <a:lnTo>
                    <a:pt x="86"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8" name="Freeform 1707"/>
            <p:cNvSpPr>
              <a:spLocks/>
            </p:cNvSpPr>
            <p:nvPr/>
          </p:nvSpPr>
          <p:spPr bwMode="auto">
            <a:xfrm>
              <a:off x="2695" y="2971"/>
              <a:ext cx="290" cy="443"/>
            </a:xfrm>
            <a:custGeom>
              <a:avLst/>
              <a:gdLst>
                <a:gd name="T0" fmla="*/ 176 w 290"/>
                <a:gd name="T1" fmla="*/ 139 h 443"/>
                <a:gd name="T2" fmla="*/ 213 w 290"/>
                <a:gd name="T3" fmla="*/ 145 h 443"/>
                <a:gd name="T4" fmla="*/ 244 w 290"/>
                <a:gd name="T5" fmla="*/ 162 h 443"/>
                <a:gd name="T6" fmla="*/ 256 w 290"/>
                <a:gd name="T7" fmla="*/ 176 h 443"/>
                <a:gd name="T8" fmla="*/ 270 w 290"/>
                <a:gd name="T9" fmla="*/ 207 h 443"/>
                <a:gd name="T10" fmla="*/ 273 w 290"/>
                <a:gd name="T11" fmla="*/ 421 h 443"/>
                <a:gd name="T12" fmla="*/ 273 w 290"/>
                <a:gd name="T13" fmla="*/ 429 h 443"/>
                <a:gd name="T14" fmla="*/ 276 w 290"/>
                <a:gd name="T15" fmla="*/ 435 h 443"/>
                <a:gd name="T16" fmla="*/ 199 w 290"/>
                <a:gd name="T17" fmla="*/ 443 h 443"/>
                <a:gd name="T18" fmla="*/ 207 w 290"/>
                <a:gd name="T19" fmla="*/ 438 h 443"/>
                <a:gd name="T20" fmla="*/ 216 w 290"/>
                <a:gd name="T21" fmla="*/ 426 h 443"/>
                <a:gd name="T22" fmla="*/ 216 w 290"/>
                <a:gd name="T23" fmla="*/ 250 h 443"/>
                <a:gd name="T24" fmla="*/ 216 w 290"/>
                <a:gd name="T25" fmla="*/ 233 h 443"/>
                <a:gd name="T26" fmla="*/ 207 w 290"/>
                <a:gd name="T27" fmla="*/ 207 h 443"/>
                <a:gd name="T28" fmla="*/ 202 w 290"/>
                <a:gd name="T29" fmla="*/ 196 h 443"/>
                <a:gd name="T30" fmla="*/ 179 w 290"/>
                <a:gd name="T31" fmla="*/ 182 h 443"/>
                <a:gd name="T32" fmla="*/ 148 w 290"/>
                <a:gd name="T33" fmla="*/ 176 h 443"/>
                <a:gd name="T34" fmla="*/ 128 w 290"/>
                <a:gd name="T35" fmla="*/ 179 h 443"/>
                <a:gd name="T36" fmla="*/ 108 w 290"/>
                <a:gd name="T37" fmla="*/ 188 h 443"/>
                <a:gd name="T38" fmla="*/ 77 w 290"/>
                <a:gd name="T39" fmla="*/ 210 h 443"/>
                <a:gd name="T40" fmla="*/ 77 w 290"/>
                <a:gd name="T41" fmla="*/ 421 h 443"/>
                <a:gd name="T42" fmla="*/ 82 w 290"/>
                <a:gd name="T43" fmla="*/ 432 h 443"/>
                <a:gd name="T44" fmla="*/ 88 w 290"/>
                <a:gd name="T45" fmla="*/ 438 h 443"/>
                <a:gd name="T46" fmla="*/ 6 w 290"/>
                <a:gd name="T47" fmla="*/ 443 h 443"/>
                <a:gd name="T48" fmla="*/ 11 w 290"/>
                <a:gd name="T49" fmla="*/ 438 h 443"/>
                <a:gd name="T50" fmla="*/ 20 w 290"/>
                <a:gd name="T51" fmla="*/ 426 h 443"/>
                <a:gd name="T52" fmla="*/ 20 w 290"/>
                <a:gd name="T53" fmla="*/ 40 h 443"/>
                <a:gd name="T54" fmla="*/ 20 w 290"/>
                <a:gd name="T55" fmla="*/ 31 h 443"/>
                <a:gd name="T56" fmla="*/ 17 w 290"/>
                <a:gd name="T57" fmla="*/ 23 h 443"/>
                <a:gd name="T58" fmla="*/ 77 w 290"/>
                <a:gd name="T59" fmla="*/ 0 h 443"/>
                <a:gd name="T60" fmla="*/ 77 w 290"/>
                <a:gd name="T61" fmla="*/ 185 h 443"/>
                <a:gd name="T62" fmla="*/ 128 w 290"/>
                <a:gd name="T63" fmla="*/ 151 h 443"/>
                <a:gd name="T64" fmla="*/ 176 w 290"/>
                <a:gd name="T65" fmla="*/ 139 h 4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90" h="443">
                  <a:moveTo>
                    <a:pt x="176" y="139"/>
                  </a:moveTo>
                  <a:lnTo>
                    <a:pt x="176" y="139"/>
                  </a:lnTo>
                  <a:lnTo>
                    <a:pt x="193" y="139"/>
                  </a:lnTo>
                  <a:lnTo>
                    <a:pt x="213" y="145"/>
                  </a:lnTo>
                  <a:lnTo>
                    <a:pt x="230" y="153"/>
                  </a:lnTo>
                  <a:lnTo>
                    <a:pt x="244" y="162"/>
                  </a:lnTo>
                  <a:lnTo>
                    <a:pt x="256" y="176"/>
                  </a:lnTo>
                  <a:lnTo>
                    <a:pt x="264" y="190"/>
                  </a:lnTo>
                  <a:lnTo>
                    <a:pt x="270" y="207"/>
                  </a:lnTo>
                  <a:lnTo>
                    <a:pt x="273" y="227"/>
                  </a:lnTo>
                  <a:lnTo>
                    <a:pt x="273" y="421"/>
                  </a:lnTo>
                  <a:lnTo>
                    <a:pt x="273" y="429"/>
                  </a:lnTo>
                  <a:lnTo>
                    <a:pt x="276" y="435"/>
                  </a:lnTo>
                  <a:lnTo>
                    <a:pt x="290" y="443"/>
                  </a:lnTo>
                  <a:lnTo>
                    <a:pt x="199" y="443"/>
                  </a:lnTo>
                  <a:lnTo>
                    <a:pt x="207" y="438"/>
                  </a:lnTo>
                  <a:lnTo>
                    <a:pt x="213" y="432"/>
                  </a:lnTo>
                  <a:lnTo>
                    <a:pt x="216" y="426"/>
                  </a:lnTo>
                  <a:lnTo>
                    <a:pt x="216" y="421"/>
                  </a:lnTo>
                  <a:lnTo>
                    <a:pt x="216" y="250"/>
                  </a:lnTo>
                  <a:lnTo>
                    <a:pt x="216" y="233"/>
                  </a:lnTo>
                  <a:lnTo>
                    <a:pt x="213" y="219"/>
                  </a:lnTo>
                  <a:lnTo>
                    <a:pt x="207" y="207"/>
                  </a:lnTo>
                  <a:lnTo>
                    <a:pt x="202" y="196"/>
                  </a:lnTo>
                  <a:lnTo>
                    <a:pt x="190" y="188"/>
                  </a:lnTo>
                  <a:lnTo>
                    <a:pt x="179" y="182"/>
                  </a:lnTo>
                  <a:lnTo>
                    <a:pt x="165" y="179"/>
                  </a:lnTo>
                  <a:lnTo>
                    <a:pt x="148" y="176"/>
                  </a:lnTo>
                  <a:lnTo>
                    <a:pt x="128" y="179"/>
                  </a:lnTo>
                  <a:lnTo>
                    <a:pt x="108" y="188"/>
                  </a:lnTo>
                  <a:lnTo>
                    <a:pt x="91" y="196"/>
                  </a:lnTo>
                  <a:lnTo>
                    <a:pt x="77" y="210"/>
                  </a:lnTo>
                  <a:lnTo>
                    <a:pt x="77" y="421"/>
                  </a:lnTo>
                  <a:lnTo>
                    <a:pt x="80" y="426"/>
                  </a:lnTo>
                  <a:lnTo>
                    <a:pt x="82" y="432"/>
                  </a:lnTo>
                  <a:lnTo>
                    <a:pt x="88" y="438"/>
                  </a:lnTo>
                  <a:lnTo>
                    <a:pt x="97" y="443"/>
                  </a:lnTo>
                  <a:lnTo>
                    <a:pt x="6" y="443"/>
                  </a:lnTo>
                  <a:lnTo>
                    <a:pt x="11" y="438"/>
                  </a:lnTo>
                  <a:lnTo>
                    <a:pt x="17" y="432"/>
                  </a:lnTo>
                  <a:lnTo>
                    <a:pt x="20" y="426"/>
                  </a:lnTo>
                  <a:lnTo>
                    <a:pt x="20" y="421"/>
                  </a:lnTo>
                  <a:lnTo>
                    <a:pt x="20" y="40"/>
                  </a:lnTo>
                  <a:lnTo>
                    <a:pt x="20" y="31"/>
                  </a:lnTo>
                  <a:lnTo>
                    <a:pt x="17" y="23"/>
                  </a:lnTo>
                  <a:lnTo>
                    <a:pt x="0" y="14"/>
                  </a:lnTo>
                  <a:lnTo>
                    <a:pt x="77" y="0"/>
                  </a:lnTo>
                  <a:lnTo>
                    <a:pt x="77" y="185"/>
                  </a:lnTo>
                  <a:lnTo>
                    <a:pt x="102" y="165"/>
                  </a:lnTo>
                  <a:lnTo>
                    <a:pt x="128" y="151"/>
                  </a:lnTo>
                  <a:lnTo>
                    <a:pt x="153" y="142"/>
                  </a:lnTo>
                  <a:lnTo>
                    <a:pt x="176" y="13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9" name="Freeform 1708"/>
            <p:cNvSpPr>
              <a:spLocks/>
            </p:cNvSpPr>
            <p:nvPr/>
          </p:nvSpPr>
          <p:spPr bwMode="auto">
            <a:xfrm>
              <a:off x="3274" y="3110"/>
              <a:ext cx="475" cy="304"/>
            </a:xfrm>
            <a:custGeom>
              <a:avLst/>
              <a:gdLst>
                <a:gd name="T0" fmla="*/ 364 w 475"/>
                <a:gd name="T1" fmla="*/ 0 h 304"/>
                <a:gd name="T2" fmla="*/ 398 w 475"/>
                <a:gd name="T3" fmla="*/ 6 h 304"/>
                <a:gd name="T4" fmla="*/ 429 w 475"/>
                <a:gd name="T5" fmla="*/ 23 h 304"/>
                <a:gd name="T6" fmla="*/ 444 w 475"/>
                <a:gd name="T7" fmla="*/ 37 h 304"/>
                <a:gd name="T8" fmla="*/ 458 w 475"/>
                <a:gd name="T9" fmla="*/ 68 h 304"/>
                <a:gd name="T10" fmla="*/ 458 w 475"/>
                <a:gd name="T11" fmla="*/ 282 h 304"/>
                <a:gd name="T12" fmla="*/ 461 w 475"/>
                <a:gd name="T13" fmla="*/ 287 h 304"/>
                <a:gd name="T14" fmla="*/ 463 w 475"/>
                <a:gd name="T15" fmla="*/ 293 h 304"/>
                <a:gd name="T16" fmla="*/ 387 w 475"/>
                <a:gd name="T17" fmla="*/ 304 h 304"/>
                <a:gd name="T18" fmla="*/ 392 w 475"/>
                <a:gd name="T19" fmla="*/ 299 h 304"/>
                <a:gd name="T20" fmla="*/ 404 w 475"/>
                <a:gd name="T21" fmla="*/ 287 h 304"/>
                <a:gd name="T22" fmla="*/ 404 w 475"/>
                <a:gd name="T23" fmla="*/ 108 h 304"/>
                <a:gd name="T24" fmla="*/ 404 w 475"/>
                <a:gd name="T25" fmla="*/ 91 h 304"/>
                <a:gd name="T26" fmla="*/ 395 w 475"/>
                <a:gd name="T27" fmla="*/ 66 h 304"/>
                <a:gd name="T28" fmla="*/ 387 w 475"/>
                <a:gd name="T29" fmla="*/ 57 h 304"/>
                <a:gd name="T30" fmla="*/ 367 w 475"/>
                <a:gd name="T31" fmla="*/ 43 h 304"/>
                <a:gd name="T32" fmla="*/ 336 w 475"/>
                <a:gd name="T33" fmla="*/ 37 h 304"/>
                <a:gd name="T34" fmla="*/ 316 w 475"/>
                <a:gd name="T35" fmla="*/ 40 h 304"/>
                <a:gd name="T36" fmla="*/ 282 w 475"/>
                <a:gd name="T37" fmla="*/ 60 h 304"/>
                <a:gd name="T38" fmla="*/ 267 w 475"/>
                <a:gd name="T39" fmla="*/ 77 h 304"/>
                <a:gd name="T40" fmla="*/ 267 w 475"/>
                <a:gd name="T41" fmla="*/ 282 h 304"/>
                <a:gd name="T42" fmla="*/ 270 w 475"/>
                <a:gd name="T43" fmla="*/ 287 h 304"/>
                <a:gd name="T44" fmla="*/ 273 w 475"/>
                <a:gd name="T45" fmla="*/ 293 h 304"/>
                <a:gd name="T46" fmla="*/ 194 w 475"/>
                <a:gd name="T47" fmla="*/ 304 h 304"/>
                <a:gd name="T48" fmla="*/ 202 w 475"/>
                <a:gd name="T49" fmla="*/ 299 h 304"/>
                <a:gd name="T50" fmla="*/ 211 w 475"/>
                <a:gd name="T51" fmla="*/ 287 h 304"/>
                <a:gd name="T52" fmla="*/ 211 w 475"/>
                <a:gd name="T53" fmla="*/ 105 h 304"/>
                <a:gd name="T54" fmla="*/ 211 w 475"/>
                <a:gd name="T55" fmla="*/ 88 h 304"/>
                <a:gd name="T56" fmla="*/ 202 w 475"/>
                <a:gd name="T57" fmla="*/ 63 h 304"/>
                <a:gd name="T58" fmla="*/ 185 w 475"/>
                <a:gd name="T59" fmla="*/ 46 h 304"/>
                <a:gd name="T60" fmla="*/ 160 w 475"/>
                <a:gd name="T61" fmla="*/ 37 h 304"/>
                <a:gd name="T62" fmla="*/ 145 w 475"/>
                <a:gd name="T63" fmla="*/ 37 h 304"/>
                <a:gd name="T64" fmla="*/ 108 w 475"/>
                <a:gd name="T65" fmla="*/ 46 h 304"/>
                <a:gd name="T66" fmla="*/ 80 w 475"/>
                <a:gd name="T67" fmla="*/ 68 h 304"/>
                <a:gd name="T68" fmla="*/ 80 w 475"/>
                <a:gd name="T69" fmla="*/ 282 h 304"/>
                <a:gd name="T70" fmla="*/ 83 w 475"/>
                <a:gd name="T71" fmla="*/ 293 h 304"/>
                <a:gd name="T72" fmla="*/ 97 w 475"/>
                <a:gd name="T73" fmla="*/ 304 h 304"/>
                <a:gd name="T74" fmla="*/ 6 w 475"/>
                <a:gd name="T75" fmla="*/ 304 h 304"/>
                <a:gd name="T76" fmla="*/ 20 w 475"/>
                <a:gd name="T77" fmla="*/ 293 h 304"/>
                <a:gd name="T78" fmla="*/ 23 w 475"/>
                <a:gd name="T79" fmla="*/ 282 h 304"/>
                <a:gd name="T80" fmla="*/ 23 w 475"/>
                <a:gd name="T81" fmla="*/ 40 h 304"/>
                <a:gd name="T82" fmla="*/ 18 w 475"/>
                <a:gd name="T83" fmla="*/ 23 h 304"/>
                <a:gd name="T84" fmla="*/ 9 w 475"/>
                <a:gd name="T85" fmla="*/ 17 h 304"/>
                <a:gd name="T86" fmla="*/ 80 w 475"/>
                <a:gd name="T87" fmla="*/ 0 h 304"/>
                <a:gd name="T88" fmla="*/ 80 w 475"/>
                <a:gd name="T89" fmla="*/ 43 h 304"/>
                <a:gd name="T90" fmla="*/ 123 w 475"/>
                <a:gd name="T91" fmla="*/ 14 h 304"/>
                <a:gd name="T92" fmla="*/ 134 w 475"/>
                <a:gd name="T93" fmla="*/ 9 h 304"/>
                <a:gd name="T94" fmla="*/ 160 w 475"/>
                <a:gd name="T95" fmla="*/ 0 h 304"/>
                <a:gd name="T96" fmla="*/ 174 w 475"/>
                <a:gd name="T97" fmla="*/ 0 h 304"/>
                <a:gd name="T98" fmla="*/ 202 w 475"/>
                <a:gd name="T99" fmla="*/ 3 h 304"/>
                <a:gd name="T100" fmla="*/ 228 w 475"/>
                <a:gd name="T101" fmla="*/ 14 h 304"/>
                <a:gd name="T102" fmla="*/ 239 w 475"/>
                <a:gd name="T103" fmla="*/ 23 h 304"/>
                <a:gd name="T104" fmla="*/ 256 w 475"/>
                <a:gd name="T105" fmla="*/ 43 h 304"/>
                <a:gd name="T106" fmla="*/ 262 w 475"/>
                <a:gd name="T107" fmla="*/ 57 h 304"/>
                <a:gd name="T108" fmla="*/ 307 w 475"/>
                <a:gd name="T109" fmla="*/ 17 h 304"/>
                <a:gd name="T110" fmla="*/ 321 w 475"/>
                <a:gd name="T111" fmla="*/ 9 h 304"/>
                <a:gd name="T112" fmla="*/ 350 w 475"/>
                <a:gd name="T113" fmla="*/ 0 h 304"/>
                <a:gd name="T114" fmla="*/ 364 w 475"/>
                <a:gd name="T115" fmla="*/ 0 h 3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75" h="304">
                  <a:moveTo>
                    <a:pt x="364" y="0"/>
                  </a:moveTo>
                  <a:lnTo>
                    <a:pt x="364" y="0"/>
                  </a:lnTo>
                  <a:lnTo>
                    <a:pt x="381" y="0"/>
                  </a:lnTo>
                  <a:lnTo>
                    <a:pt x="398" y="6"/>
                  </a:lnTo>
                  <a:lnTo>
                    <a:pt x="415" y="14"/>
                  </a:lnTo>
                  <a:lnTo>
                    <a:pt x="429" y="23"/>
                  </a:lnTo>
                  <a:lnTo>
                    <a:pt x="444" y="37"/>
                  </a:lnTo>
                  <a:lnTo>
                    <a:pt x="452" y="51"/>
                  </a:lnTo>
                  <a:lnTo>
                    <a:pt x="458" y="68"/>
                  </a:lnTo>
                  <a:lnTo>
                    <a:pt x="458" y="88"/>
                  </a:lnTo>
                  <a:lnTo>
                    <a:pt x="458" y="282"/>
                  </a:lnTo>
                  <a:lnTo>
                    <a:pt x="461" y="287"/>
                  </a:lnTo>
                  <a:lnTo>
                    <a:pt x="463" y="293"/>
                  </a:lnTo>
                  <a:lnTo>
                    <a:pt x="475" y="304"/>
                  </a:lnTo>
                  <a:lnTo>
                    <a:pt x="387" y="304"/>
                  </a:lnTo>
                  <a:lnTo>
                    <a:pt x="392" y="299"/>
                  </a:lnTo>
                  <a:lnTo>
                    <a:pt x="398" y="293"/>
                  </a:lnTo>
                  <a:lnTo>
                    <a:pt x="404" y="287"/>
                  </a:lnTo>
                  <a:lnTo>
                    <a:pt x="404" y="282"/>
                  </a:lnTo>
                  <a:lnTo>
                    <a:pt x="404" y="108"/>
                  </a:lnTo>
                  <a:lnTo>
                    <a:pt x="404" y="91"/>
                  </a:lnTo>
                  <a:lnTo>
                    <a:pt x="401" y="80"/>
                  </a:lnTo>
                  <a:lnTo>
                    <a:pt x="395" y="66"/>
                  </a:lnTo>
                  <a:lnTo>
                    <a:pt x="387" y="57"/>
                  </a:lnTo>
                  <a:lnTo>
                    <a:pt x="378" y="49"/>
                  </a:lnTo>
                  <a:lnTo>
                    <a:pt x="367" y="43"/>
                  </a:lnTo>
                  <a:lnTo>
                    <a:pt x="353" y="37"/>
                  </a:lnTo>
                  <a:lnTo>
                    <a:pt x="336" y="37"/>
                  </a:lnTo>
                  <a:lnTo>
                    <a:pt x="316" y="40"/>
                  </a:lnTo>
                  <a:lnTo>
                    <a:pt x="299" y="46"/>
                  </a:lnTo>
                  <a:lnTo>
                    <a:pt x="282" y="60"/>
                  </a:lnTo>
                  <a:lnTo>
                    <a:pt x="267" y="77"/>
                  </a:lnTo>
                  <a:lnTo>
                    <a:pt x="267" y="85"/>
                  </a:lnTo>
                  <a:lnTo>
                    <a:pt x="267" y="282"/>
                  </a:lnTo>
                  <a:lnTo>
                    <a:pt x="270" y="287"/>
                  </a:lnTo>
                  <a:lnTo>
                    <a:pt x="273" y="293"/>
                  </a:lnTo>
                  <a:lnTo>
                    <a:pt x="285" y="304"/>
                  </a:lnTo>
                  <a:lnTo>
                    <a:pt x="194" y="304"/>
                  </a:lnTo>
                  <a:lnTo>
                    <a:pt x="202" y="299"/>
                  </a:lnTo>
                  <a:lnTo>
                    <a:pt x="208" y="293"/>
                  </a:lnTo>
                  <a:lnTo>
                    <a:pt x="211" y="287"/>
                  </a:lnTo>
                  <a:lnTo>
                    <a:pt x="211" y="282"/>
                  </a:lnTo>
                  <a:lnTo>
                    <a:pt x="211" y="105"/>
                  </a:lnTo>
                  <a:lnTo>
                    <a:pt x="211" y="88"/>
                  </a:lnTo>
                  <a:lnTo>
                    <a:pt x="208" y="74"/>
                  </a:lnTo>
                  <a:lnTo>
                    <a:pt x="202" y="63"/>
                  </a:lnTo>
                  <a:lnTo>
                    <a:pt x="194" y="54"/>
                  </a:lnTo>
                  <a:lnTo>
                    <a:pt x="185" y="46"/>
                  </a:lnTo>
                  <a:lnTo>
                    <a:pt x="174" y="40"/>
                  </a:lnTo>
                  <a:lnTo>
                    <a:pt x="160" y="37"/>
                  </a:lnTo>
                  <a:lnTo>
                    <a:pt x="145" y="37"/>
                  </a:lnTo>
                  <a:lnTo>
                    <a:pt x="125" y="40"/>
                  </a:lnTo>
                  <a:lnTo>
                    <a:pt x="108" y="46"/>
                  </a:lnTo>
                  <a:lnTo>
                    <a:pt x="94" y="54"/>
                  </a:lnTo>
                  <a:lnTo>
                    <a:pt x="80" y="68"/>
                  </a:lnTo>
                  <a:lnTo>
                    <a:pt x="80" y="282"/>
                  </a:lnTo>
                  <a:lnTo>
                    <a:pt x="80" y="287"/>
                  </a:lnTo>
                  <a:lnTo>
                    <a:pt x="83" y="293"/>
                  </a:lnTo>
                  <a:lnTo>
                    <a:pt x="97" y="304"/>
                  </a:lnTo>
                  <a:lnTo>
                    <a:pt x="6" y="304"/>
                  </a:lnTo>
                  <a:lnTo>
                    <a:pt x="15" y="299"/>
                  </a:lnTo>
                  <a:lnTo>
                    <a:pt x="20" y="293"/>
                  </a:lnTo>
                  <a:lnTo>
                    <a:pt x="23" y="287"/>
                  </a:lnTo>
                  <a:lnTo>
                    <a:pt x="23" y="282"/>
                  </a:lnTo>
                  <a:lnTo>
                    <a:pt x="23" y="40"/>
                  </a:lnTo>
                  <a:lnTo>
                    <a:pt x="23" y="31"/>
                  </a:lnTo>
                  <a:lnTo>
                    <a:pt x="18" y="23"/>
                  </a:lnTo>
                  <a:lnTo>
                    <a:pt x="9" y="17"/>
                  </a:lnTo>
                  <a:lnTo>
                    <a:pt x="0" y="14"/>
                  </a:lnTo>
                  <a:lnTo>
                    <a:pt x="80" y="0"/>
                  </a:lnTo>
                  <a:lnTo>
                    <a:pt x="80" y="43"/>
                  </a:lnTo>
                  <a:lnTo>
                    <a:pt x="100" y="29"/>
                  </a:lnTo>
                  <a:lnTo>
                    <a:pt x="123" y="14"/>
                  </a:lnTo>
                  <a:lnTo>
                    <a:pt x="134" y="9"/>
                  </a:lnTo>
                  <a:lnTo>
                    <a:pt x="145" y="3"/>
                  </a:lnTo>
                  <a:lnTo>
                    <a:pt x="160" y="0"/>
                  </a:lnTo>
                  <a:lnTo>
                    <a:pt x="174" y="0"/>
                  </a:lnTo>
                  <a:lnTo>
                    <a:pt x="188" y="0"/>
                  </a:lnTo>
                  <a:lnTo>
                    <a:pt x="202" y="3"/>
                  </a:lnTo>
                  <a:lnTo>
                    <a:pt x="213" y="9"/>
                  </a:lnTo>
                  <a:lnTo>
                    <a:pt x="228" y="14"/>
                  </a:lnTo>
                  <a:lnTo>
                    <a:pt x="239" y="23"/>
                  </a:lnTo>
                  <a:lnTo>
                    <a:pt x="248" y="31"/>
                  </a:lnTo>
                  <a:lnTo>
                    <a:pt x="256" y="43"/>
                  </a:lnTo>
                  <a:lnTo>
                    <a:pt x="262" y="57"/>
                  </a:lnTo>
                  <a:lnTo>
                    <a:pt x="282" y="34"/>
                  </a:lnTo>
                  <a:lnTo>
                    <a:pt x="307" y="17"/>
                  </a:lnTo>
                  <a:lnTo>
                    <a:pt x="321" y="9"/>
                  </a:lnTo>
                  <a:lnTo>
                    <a:pt x="336" y="3"/>
                  </a:lnTo>
                  <a:lnTo>
                    <a:pt x="350" y="0"/>
                  </a:lnTo>
                  <a:lnTo>
                    <a:pt x="364"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0" name="Freeform 1709"/>
            <p:cNvSpPr>
              <a:spLocks/>
            </p:cNvSpPr>
            <p:nvPr/>
          </p:nvSpPr>
          <p:spPr bwMode="auto">
            <a:xfrm>
              <a:off x="4070" y="3059"/>
              <a:ext cx="184" cy="361"/>
            </a:xfrm>
            <a:custGeom>
              <a:avLst/>
              <a:gdLst>
                <a:gd name="T0" fmla="*/ 85 w 184"/>
                <a:gd name="T1" fmla="*/ 0 h 361"/>
                <a:gd name="T2" fmla="*/ 85 w 184"/>
                <a:gd name="T3" fmla="*/ 60 h 361"/>
                <a:gd name="T4" fmla="*/ 173 w 184"/>
                <a:gd name="T5" fmla="*/ 60 h 361"/>
                <a:gd name="T6" fmla="*/ 150 w 184"/>
                <a:gd name="T7" fmla="*/ 85 h 361"/>
                <a:gd name="T8" fmla="*/ 82 w 184"/>
                <a:gd name="T9" fmla="*/ 85 h 361"/>
                <a:gd name="T10" fmla="*/ 82 w 184"/>
                <a:gd name="T11" fmla="*/ 267 h 361"/>
                <a:gd name="T12" fmla="*/ 82 w 184"/>
                <a:gd name="T13" fmla="*/ 267 h 361"/>
                <a:gd name="T14" fmla="*/ 85 w 184"/>
                <a:gd name="T15" fmla="*/ 284 h 361"/>
                <a:gd name="T16" fmla="*/ 88 w 184"/>
                <a:gd name="T17" fmla="*/ 296 h 361"/>
                <a:gd name="T18" fmla="*/ 91 w 184"/>
                <a:gd name="T19" fmla="*/ 307 h 361"/>
                <a:gd name="T20" fmla="*/ 99 w 184"/>
                <a:gd name="T21" fmla="*/ 318 h 361"/>
                <a:gd name="T22" fmla="*/ 105 w 184"/>
                <a:gd name="T23" fmla="*/ 324 h 361"/>
                <a:gd name="T24" fmla="*/ 116 w 184"/>
                <a:gd name="T25" fmla="*/ 330 h 361"/>
                <a:gd name="T26" fmla="*/ 128 w 184"/>
                <a:gd name="T27" fmla="*/ 333 h 361"/>
                <a:gd name="T28" fmla="*/ 142 w 184"/>
                <a:gd name="T29" fmla="*/ 335 h 361"/>
                <a:gd name="T30" fmla="*/ 142 w 184"/>
                <a:gd name="T31" fmla="*/ 335 h 361"/>
                <a:gd name="T32" fmla="*/ 156 w 184"/>
                <a:gd name="T33" fmla="*/ 333 h 361"/>
                <a:gd name="T34" fmla="*/ 165 w 184"/>
                <a:gd name="T35" fmla="*/ 330 h 361"/>
                <a:gd name="T36" fmla="*/ 165 w 184"/>
                <a:gd name="T37" fmla="*/ 330 h 361"/>
                <a:gd name="T38" fmla="*/ 184 w 184"/>
                <a:gd name="T39" fmla="*/ 318 h 361"/>
                <a:gd name="T40" fmla="*/ 184 w 184"/>
                <a:gd name="T41" fmla="*/ 318 h 361"/>
                <a:gd name="T42" fmla="*/ 182 w 184"/>
                <a:gd name="T43" fmla="*/ 324 h 361"/>
                <a:gd name="T44" fmla="*/ 179 w 184"/>
                <a:gd name="T45" fmla="*/ 333 h 361"/>
                <a:gd name="T46" fmla="*/ 162 w 184"/>
                <a:gd name="T47" fmla="*/ 347 h 361"/>
                <a:gd name="T48" fmla="*/ 162 w 184"/>
                <a:gd name="T49" fmla="*/ 347 h 361"/>
                <a:gd name="T50" fmla="*/ 153 w 184"/>
                <a:gd name="T51" fmla="*/ 352 h 361"/>
                <a:gd name="T52" fmla="*/ 142 w 184"/>
                <a:gd name="T53" fmla="*/ 358 h 361"/>
                <a:gd name="T54" fmla="*/ 130 w 184"/>
                <a:gd name="T55" fmla="*/ 361 h 361"/>
                <a:gd name="T56" fmla="*/ 119 w 184"/>
                <a:gd name="T57" fmla="*/ 361 h 361"/>
                <a:gd name="T58" fmla="*/ 119 w 184"/>
                <a:gd name="T59" fmla="*/ 361 h 361"/>
                <a:gd name="T60" fmla="*/ 99 w 184"/>
                <a:gd name="T61" fmla="*/ 361 h 361"/>
                <a:gd name="T62" fmla="*/ 82 w 184"/>
                <a:gd name="T63" fmla="*/ 355 h 361"/>
                <a:gd name="T64" fmla="*/ 65 w 184"/>
                <a:gd name="T65" fmla="*/ 347 h 361"/>
                <a:gd name="T66" fmla="*/ 54 w 184"/>
                <a:gd name="T67" fmla="*/ 335 h 361"/>
                <a:gd name="T68" fmla="*/ 54 w 184"/>
                <a:gd name="T69" fmla="*/ 335 h 361"/>
                <a:gd name="T70" fmla="*/ 42 w 184"/>
                <a:gd name="T71" fmla="*/ 324 h 361"/>
                <a:gd name="T72" fmla="*/ 34 w 184"/>
                <a:gd name="T73" fmla="*/ 307 h 361"/>
                <a:gd name="T74" fmla="*/ 31 w 184"/>
                <a:gd name="T75" fmla="*/ 290 h 361"/>
                <a:gd name="T76" fmla="*/ 28 w 184"/>
                <a:gd name="T77" fmla="*/ 267 h 361"/>
                <a:gd name="T78" fmla="*/ 28 w 184"/>
                <a:gd name="T79" fmla="*/ 85 h 361"/>
                <a:gd name="T80" fmla="*/ 0 w 184"/>
                <a:gd name="T81" fmla="*/ 85 h 361"/>
                <a:gd name="T82" fmla="*/ 85 w 184"/>
                <a:gd name="T83" fmla="*/ 0 h 361"/>
                <a:gd name="T84" fmla="*/ 85 w 184"/>
                <a:gd name="T85" fmla="*/ 0 h 36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84" h="361">
                  <a:moveTo>
                    <a:pt x="85" y="0"/>
                  </a:moveTo>
                  <a:lnTo>
                    <a:pt x="85" y="60"/>
                  </a:lnTo>
                  <a:lnTo>
                    <a:pt x="173" y="60"/>
                  </a:lnTo>
                  <a:lnTo>
                    <a:pt x="150" y="85"/>
                  </a:lnTo>
                  <a:lnTo>
                    <a:pt x="82" y="85"/>
                  </a:lnTo>
                  <a:lnTo>
                    <a:pt x="82" y="267"/>
                  </a:lnTo>
                  <a:lnTo>
                    <a:pt x="85" y="284"/>
                  </a:lnTo>
                  <a:lnTo>
                    <a:pt x="88" y="296"/>
                  </a:lnTo>
                  <a:lnTo>
                    <a:pt x="91" y="307"/>
                  </a:lnTo>
                  <a:lnTo>
                    <a:pt x="99" y="318"/>
                  </a:lnTo>
                  <a:lnTo>
                    <a:pt x="105" y="324"/>
                  </a:lnTo>
                  <a:lnTo>
                    <a:pt x="116" y="330"/>
                  </a:lnTo>
                  <a:lnTo>
                    <a:pt x="128" y="333"/>
                  </a:lnTo>
                  <a:lnTo>
                    <a:pt x="142" y="335"/>
                  </a:lnTo>
                  <a:lnTo>
                    <a:pt x="156" y="333"/>
                  </a:lnTo>
                  <a:lnTo>
                    <a:pt x="165" y="330"/>
                  </a:lnTo>
                  <a:lnTo>
                    <a:pt x="184" y="318"/>
                  </a:lnTo>
                  <a:lnTo>
                    <a:pt x="182" y="324"/>
                  </a:lnTo>
                  <a:lnTo>
                    <a:pt x="179" y="333"/>
                  </a:lnTo>
                  <a:lnTo>
                    <a:pt x="162" y="347"/>
                  </a:lnTo>
                  <a:lnTo>
                    <a:pt x="153" y="352"/>
                  </a:lnTo>
                  <a:lnTo>
                    <a:pt x="142" y="358"/>
                  </a:lnTo>
                  <a:lnTo>
                    <a:pt x="130" y="361"/>
                  </a:lnTo>
                  <a:lnTo>
                    <a:pt x="119" y="361"/>
                  </a:lnTo>
                  <a:lnTo>
                    <a:pt x="99" y="361"/>
                  </a:lnTo>
                  <a:lnTo>
                    <a:pt x="82" y="355"/>
                  </a:lnTo>
                  <a:lnTo>
                    <a:pt x="65" y="347"/>
                  </a:lnTo>
                  <a:lnTo>
                    <a:pt x="54" y="335"/>
                  </a:lnTo>
                  <a:lnTo>
                    <a:pt x="42" y="324"/>
                  </a:lnTo>
                  <a:lnTo>
                    <a:pt x="34" y="307"/>
                  </a:lnTo>
                  <a:lnTo>
                    <a:pt x="31" y="290"/>
                  </a:lnTo>
                  <a:lnTo>
                    <a:pt x="28" y="267"/>
                  </a:lnTo>
                  <a:lnTo>
                    <a:pt x="28" y="85"/>
                  </a:lnTo>
                  <a:lnTo>
                    <a:pt x="0" y="85"/>
                  </a:lnTo>
                  <a:lnTo>
                    <a:pt x="85"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1" name="Freeform 1710"/>
            <p:cNvSpPr>
              <a:spLocks noEditPoints="1"/>
            </p:cNvSpPr>
            <p:nvPr/>
          </p:nvSpPr>
          <p:spPr bwMode="auto">
            <a:xfrm>
              <a:off x="4252" y="3110"/>
              <a:ext cx="284" cy="310"/>
            </a:xfrm>
            <a:custGeom>
              <a:avLst/>
              <a:gdLst>
                <a:gd name="T0" fmla="*/ 144 w 284"/>
                <a:gd name="T1" fmla="*/ 0 h 310"/>
                <a:gd name="T2" fmla="*/ 184 w 284"/>
                <a:gd name="T3" fmla="*/ 6 h 310"/>
                <a:gd name="T4" fmla="*/ 221 w 284"/>
                <a:gd name="T5" fmla="*/ 23 h 310"/>
                <a:gd name="T6" fmla="*/ 235 w 284"/>
                <a:gd name="T7" fmla="*/ 34 h 310"/>
                <a:gd name="T8" fmla="*/ 261 w 284"/>
                <a:gd name="T9" fmla="*/ 63 h 310"/>
                <a:gd name="T10" fmla="*/ 269 w 284"/>
                <a:gd name="T11" fmla="*/ 80 h 310"/>
                <a:gd name="T12" fmla="*/ 281 w 284"/>
                <a:gd name="T13" fmla="*/ 117 h 310"/>
                <a:gd name="T14" fmla="*/ 284 w 284"/>
                <a:gd name="T15" fmla="*/ 156 h 310"/>
                <a:gd name="T16" fmla="*/ 284 w 284"/>
                <a:gd name="T17" fmla="*/ 174 h 310"/>
                <a:gd name="T18" fmla="*/ 272 w 284"/>
                <a:gd name="T19" fmla="*/ 210 h 310"/>
                <a:gd name="T20" fmla="*/ 267 w 284"/>
                <a:gd name="T21" fmla="*/ 230 h 310"/>
                <a:gd name="T22" fmla="*/ 244 w 284"/>
                <a:gd name="T23" fmla="*/ 262 h 310"/>
                <a:gd name="T24" fmla="*/ 215 w 284"/>
                <a:gd name="T25" fmla="*/ 290 h 310"/>
                <a:gd name="T26" fmla="*/ 198 w 284"/>
                <a:gd name="T27" fmla="*/ 299 h 310"/>
                <a:gd name="T28" fmla="*/ 161 w 284"/>
                <a:gd name="T29" fmla="*/ 310 h 310"/>
                <a:gd name="T30" fmla="*/ 142 w 284"/>
                <a:gd name="T31" fmla="*/ 310 h 310"/>
                <a:gd name="T32" fmla="*/ 93 w 284"/>
                <a:gd name="T33" fmla="*/ 304 h 310"/>
                <a:gd name="T34" fmla="*/ 68 w 284"/>
                <a:gd name="T35" fmla="*/ 293 h 310"/>
                <a:gd name="T36" fmla="*/ 45 w 284"/>
                <a:gd name="T37" fmla="*/ 273 h 310"/>
                <a:gd name="T38" fmla="*/ 36 w 284"/>
                <a:gd name="T39" fmla="*/ 264 h 310"/>
                <a:gd name="T40" fmla="*/ 11 w 284"/>
                <a:gd name="T41" fmla="*/ 213 h 310"/>
                <a:gd name="T42" fmla="*/ 0 w 284"/>
                <a:gd name="T43" fmla="*/ 156 h 310"/>
                <a:gd name="T44" fmla="*/ 2 w 284"/>
                <a:gd name="T45" fmla="*/ 137 h 310"/>
                <a:gd name="T46" fmla="*/ 11 w 284"/>
                <a:gd name="T47" fmla="*/ 100 h 310"/>
                <a:gd name="T48" fmla="*/ 19 w 284"/>
                <a:gd name="T49" fmla="*/ 80 h 310"/>
                <a:gd name="T50" fmla="*/ 39 w 284"/>
                <a:gd name="T51" fmla="*/ 49 h 310"/>
                <a:gd name="T52" fmla="*/ 68 w 284"/>
                <a:gd name="T53" fmla="*/ 23 h 310"/>
                <a:gd name="T54" fmla="*/ 85 w 284"/>
                <a:gd name="T55" fmla="*/ 12 h 310"/>
                <a:gd name="T56" fmla="*/ 122 w 284"/>
                <a:gd name="T57" fmla="*/ 0 h 310"/>
                <a:gd name="T58" fmla="*/ 144 w 284"/>
                <a:gd name="T59" fmla="*/ 0 h 310"/>
                <a:gd name="T60" fmla="*/ 139 w 284"/>
                <a:gd name="T61" fmla="*/ 23 h 310"/>
                <a:gd name="T62" fmla="*/ 102 w 284"/>
                <a:gd name="T63" fmla="*/ 34 h 310"/>
                <a:gd name="T64" fmla="*/ 76 w 284"/>
                <a:gd name="T65" fmla="*/ 66 h 310"/>
                <a:gd name="T66" fmla="*/ 68 w 284"/>
                <a:gd name="T67" fmla="*/ 85 h 310"/>
                <a:gd name="T68" fmla="*/ 59 w 284"/>
                <a:gd name="T69" fmla="*/ 131 h 310"/>
                <a:gd name="T70" fmla="*/ 59 w 284"/>
                <a:gd name="T71" fmla="*/ 159 h 310"/>
                <a:gd name="T72" fmla="*/ 68 w 284"/>
                <a:gd name="T73" fmla="*/ 210 h 310"/>
                <a:gd name="T74" fmla="*/ 85 w 284"/>
                <a:gd name="T75" fmla="*/ 250 h 310"/>
                <a:gd name="T76" fmla="*/ 96 w 284"/>
                <a:gd name="T77" fmla="*/ 267 h 310"/>
                <a:gd name="T78" fmla="*/ 127 w 284"/>
                <a:gd name="T79" fmla="*/ 284 h 310"/>
                <a:gd name="T80" fmla="*/ 147 w 284"/>
                <a:gd name="T81" fmla="*/ 284 h 310"/>
                <a:gd name="T82" fmla="*/ 181 w 284"/>
                <a:gd name="T83" fmla="*/ 273 h 310"/>
                <a:gd name="T84" fmla="*/ 207 w 284"/>
                <a:gd name="T85" fmla="*/ 245 h 310"/>
                <a:gd name="T86" fmla="*/ 215 w 284"/>
                <a:gd name="T87" fmla="*/ 225 h 310"/>
                <a:gd name="T88" fmla="*/ 224 w 284"/>
                <a:gd name="T89" fmla="*/ 179 h 310"/>
                <a:gd name="T90" fmla="*/ 224 w 284"/>
                <a:gd name="T91" fmla="*/ 151 h 310"/>
                <a:gd name="T92" fmla="*/ 213 w 284"/>
                <a:gd name="T93" fmla="*/ 85 h 310"/>
                <a:gd name="T94" fmla="*/ 201 w 284"/>
                <a:gd name="T95" fmla="*/ 60 h 310"/>
                <a:gd name="T96" fmla="*/ 184 w 284"/>
                <a:gd name="T97" fmla="*/ 40 h 310"/>
                <a:gd name="T98" fmla="*/ 164 w 284"/>
                <a:gd name="T99" fmla="*/ 29 h 310"/>
                <a:gd name="T100" fmla="*/ 139 w 284"/>
                <a:gd name="T101" fmla="*/ 23 h 31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84" h="310">
                  <a:moveTo>
                    <a:pt x="144" y="0"/>
                  </a:moveTo>
                  <a:lnTo>
                    <a:pt x="144" y="0"/>
                  </a:lnTo>
                  <a:lnTo>
                    <a:pt x="164" y="0"/>
                  </a:lnTo>
                  <a:lnTo>
                    <a:pt x="184" y="6"/>
                  </a:lnTo>
                  <a:lnTo>
                    <a:pt x="204" y="12"/>
                  </a:lnTo>
                  <a:lnTo>
                    <a:pt x="221" y="23"/>
                  </a:lnTo>
                  <a:lnTo>
                    <a:pt x="235" y="34"/>
                  </a:lnTo>
                  <a:lnTo>
                    <a:pt x="250" y="49"/>
                  </a:lnTo>
                  <a:lnTo>
                    <a:pt x="261" y="63"/>
                  </a:lnTo>
                  <a:lnTo>
                    <a:pt x="269" y="80"/>
                  </a:lnTo>
                  <a:lnTo>
                    <a:pt x="275" y="100"/>
                  </a:lnTo>
                  <a:lnTo>
                    <a:pt x="281" y="117"/>
                  </a:lnTo>
                  <a:lnTo>
                    <a:pt x="284" y="137"/>
                  </a:lnTo>
                  <a:lnTo>
                    <a:pt x="284" y="156"/>
                  </a:lnTo>
                  <a:lnTo>
                    <a:pt x="284" y="174"/>
                  </a:lnTo>
                  <a:lnTo>
                    <a:pt x="278" y="193"/>
                  </a:lnTo>
                  <a:lnTo>
                    <a:pt x="272" y="210"/>
                  </a:lnTo>
                  <a:lnTo>
                    <a:pt x="267" y="230"/>
                  </a:lnTo>
                  <a:lnTo>
                    <a:pt x="255" y="247"/>
                  </a:lnTo>
                  <a:lnTo>
                    <a:pt x="244" y="262"/>
                  </a:lnTo>
                  <a:lnTo>
                    <a:pt x="230" y="276"/>
                  </a:lnTo>
                  <a:lnTo>
                    <a:pt x="215" y="290"/>
                  </a:lnTo>
                  <a:lnTo>
                    <a:pt x="198" y="299"/>
                  </a:lnTo>
                  <a:lnTo>
                    <a:pt x="181" y="304"/>
                  </a:lnTo>
                  <a:lnTo>
                    <a:pt x="161" y="310"/>
                  </a:lnTo>
                  <a:lnTo>
                    <a:pt x="142" y="310"/>
                  </a:lnTo>
                  <a:lnTo>
                    <a:pt x="110" y="307"/>
                  </a:lnTo>
                  <a:lnTo>
                    <a:pt x="93" y="304"/>
                  </a:lnTo>
                  <a:lnTo>
                    <a:pt x="82" y="299"/>
                  </a:lnTo>
                  <a:lnTo>
                    <a:pt x="68" y="293"/>
                  </a:lnTo>
                  <a:lnTo>
                    <a:pt x="56" y="284"/>
                  </a:lnTo>
                  <a:lnTo>
                    <a:pt x="45" y="273"/>
                  </a:lnTo>
                  <a:lnTo>
                    <a:pt x="36" y="264"/>
                  </a:lnTo>
                  <a:lnTo>
                    <a:pt x="19" y="239"/>
                  </a:lnTo>
                  <a:lnTo>
                    <a:pt x="11" y="213"/>
                  </a:lnTo>
                  <a:lnTo>
                    <a:pt x="2" y="185"/>
                  </a:lnTo>
                  <a:lnTo>
                    <a:pt x="0" y="156"/>
                  </a:lnTo>
                  <a:lnTo>
                    <a:pt x="2" y="137"/>
                  </a:lnTo>
                  <a:lnTo>
                    <a:pt x="5" y="117"/>
                  </a:lnTo>
                  <a:lnTo>
                    <a:pt x="11" y="100"/>
                  </a:lnTo>
                  <a:lnTo>
                    <a:pt x="19" y="80"/>
                  </a:lnTo>
                  <a:lnTo>
                    <a:pt x="28" y="63"/>
                  </a:lnTo>
                  <a:lnTo>
                    <a:pt x="39" y="49"/>
                  </a:lnTo>
                  <a:lnTo>
                    <a:pt x="54" y="34"/>
                  </a:lnTo>
                  <a:lnTo>
                    <a:pt x="68" y="23"/>
                  </a:lnTo>
                  <a:lnTo>
                    <a:pt x="85" y="12"/>
                  </a:lnTo>
                  <a:lnTo>
                    <a:pt x="105" y="6"/>
                  </a:lnTo>
                  <a:lnTo>
                    <a:pt x="122" y="0"/>
                  </a:lnTo>
                  <a:lnTo>
                    <a:pt x="144" y="0"/>
                  </a:lnTo>
                  <a:close/>
                  <a:moveTo>
                    <a:pt x="139" y="23"/>
                  </a:moveTo>
                  <a:lnTo>
                    <a:pt x="139" y="23"/>
                  </a:lnTo>
                  <a:lnTo>
                    <a:pt x="119" y="26"/>
                  </a:lnTo>
                  <a:lnTo>
                    <a:pt x="102" y="34"/>
                  </a:lnTo>
                  <a:lnTo>
                    <a:pt x="88" y="49"/>
                  </a:lnTo>
                  <a:lnTo>
                    <a:pt x="76" y="66"/>
                  </a:lnTo>
                  <a:lnTo>
                    <a:pt x="68" y="85"/>
                  </a:lnTo>
                  <a:lnTo>
                    <a:pt x="62" y="108"/>
                  </a:lnTo>
                  <a:lnTo>
                    <a:pt x="59" y="131"/>
                  </a:lnTo>
                  <a:lnTo>
                    <a:pt x="59" y="159"/>
                  </a:lnTo>
                  <a:lnTo>
                    <a:pt x="62" y="185"/>
                  </a:lnTo>
                  <a:lnTo>
                    <a:pt x="68" y="210"/>
                  </a:lnTo>
                  <a:lnTo>
                    <a:pt x="73" y="230"/>
                  </a:lnTo>
                  <a:lnTo>
                    <a:pt x="85" y="250"/>
                  </a:lnTo>
                  <a:lnTo>
                    <a:pt x="96" y="267"/>
                  </a:lnTo>
                  <a:lnTo>
                    <a:pt x="113" y="279"/>
                  </a:lnTo>
                  <a:lnTo>
                    <a:pt x="127" y="284"/>
                  </a:lnTo>
                  <a:lnTo>
                    <a:pt x="147" y="284"/>
                  </a:lnTo>
                  <a:lnTo>
                    <a:pt x="164" y="282"/>
                  </a:lnTo>
                  <a:lnTo>
                    <a:pt x="181" y="273"/>
                  </a:lnTo>
                  <a:lnTo>
                    <a:pt x="196" y="262"/>
                  </a:lnTo>
                  <a:lnTo>
                    <a:pt x="207" y="245"/>
                  </a:lnTo>
                  <a:lnTo>
                    <a:pt x="215" y="225"/>
                  </a:lnTo>
                  <a:lnTo>
                    <a:pt x="221" y="202"/>
                  </a:lnTo>
                  <a:lnTo>
                    <a:pt x="224" y="179"/>
                  </a:lnTo>
                  <a:lnTo>
                    <a:pt x="224" y="151"/>
                  </a:lnTo>
                  <a:lnTo>
                    <a:pt x="221" y="117"/>
                  </a:lnTo>
                  <a:lnTo>
                    <a:pt x="213" y="85"/>
                  </a:lnTo>
                  <a:lnTo>
                    <a:pt x="201" y="60"/>
                  </a:lnTo>
                  <a:lnTo>
                    <a:pt x="184" y="40"/>
                  </a:lnTo>
                  <a:lnTo>
                    <a:pt x="176" y="31"/>
                  </a:lnTo>
                  <a:lnTo>
                    <a:pt x="164" y="29"/>
                  </a:lnTo>
                  <a:lnTo>
                    <a:pt x="150" y="23"/>
                  </a:lnTo>
                  <a:lnTo>
                    <a:pt x="139"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2" name="Freeform 1711"/>
            <p:cNvSpPr>
              <a:spLocks/>
            </p:cNvSpPr>
            <p:nvPr/>
          </p:nvSpPr>
          <p:spPr bwMode="auto">
            <a:xfrm>
              <a:off x="4547" y="3110"/>
              <a:ext cx="284" cy="304"/>
            </a:xfrm>
            <a:custGeom>
              <a:avLst/>
              <a:gdLst>
                <a:gd name="T0" fmla="*/ 170 w 284"/>
                <a:gd name="T1" fmla="*/ 0 h 304"/>
                <a:gd name="T2" fmla="*/ 219 w 284"/>
                <a:gd name="T3" fmla="*/ 12 h 304"/>
                <a:gd name="T4" fmla="*/ 239 w 284"/>
                <a:gd name="T5" fmla="*/ 23 h 304"/>
                <a:gd name="T6" fmla="*/ 253 w 284"/>
                <a:gd name="T7" fmla="*/ 43 h 304"/>
                <a:gd name="T8" fmla="*/ 264 w 284"/>
                <a:gd name="T9" fmla="*/ 63 h 304"/>
                <a:gd name="T10" fmla="*/ 267 w 284"/>
                <a:gd name="T11" fmla="*/ 88 h 304"/>
                <a:gd name="T12" fmla="*/ 267 w 284"/>
                <a:gd name="T13" fmla="*/ 282 h 304"/>
                <a:gd name="T14" fmla="*/ 270 w 284"/>
                <a:gd name="T15" fmla="*/ 293 h 304"/>
                <a:gd name="T16" fmla="*/ 284 w 284"/>
                <a:gd name="T17" fmla="*/ 304 h 304"/>
                <a:gd name="T18" fmla="*/ 196 w 284"/>
                <a:gd name="T19" fmla="*/ 304 h 304"/>
                <a:gd name="T20" fmla="*/ 207 w 284"/>
                <a:gd name="T21" fmla="*/ 293 h 304"/>
                <a:gd name="T22" fmla="*/ 213 w 284"/>
                <a:gd name="T23" fmla="*/ 282 h 304"/>
                <a:gd name="T24" fmla="*/ 213 w 284"/>
                <a:gd name="T25" fmla="*/ 111 h 304"/>
                <a:gd name="T26" fmla="*/ 207 w 284"/>
                <a:gd name="T27" fmla="*/ 80 h 304"/>
                <a:gd name="T28" fmla="*/ 196 w 284"/>
                <a:gd name="T29" fmla="*/ 57 h 304"/>
                <a:gd name="T30" fmla="*/ 173 w 284"/>
                <a:gd name="T31" fmla="*/ 43 h 304"/>
                <a:gd name="T32" fmla="*/ 145 w 284"/>
                <a:gd name="T33" fmla="*/ 37 h 304"/>
                <a:gd name="T34" fmla="*/ 125 w 284"/>
                <a:gd name="T35" fmla="*/ 40 h 304"/>
                <a:gd name="T36" fmla="*/ 108 w 284"/>
                <a:gd name="T37" fmla="*/ 49 h 304"/>
                <a:gd name="T38" fmla="*/ 79 w 284"/>
                <a:gd name="T39" fmla="*/ 71 h 304"/>
                <a:gd name="T40" fmla="*/ 79 w 284"/>
                <a:gd name="T41" fmla="*/ 282 h 304"/>
                <a:gd name="T42" fmla="*/ 82 w 284"/>
                <a:gd name="T43" fmla="*/ 293 h 304"/>
                <a:gd name="T44" fmla="*/ 97 w 284"/>
                <a:gd name="T45" fmla="*/ 304 h 304"/>
                <a:gd name="T46" fmla="*/ 6 w 284"/>
                <a:gd name="T47" fmla="*/ 304 h 304"/>
                <a:gd name="T48" fmla="*/ 17 w 284"/>
                <a:gd name="T49" fmla="*/ 293 h 304"/>
                <a:gd name="T50" fmla="*/ 23 w 284"/>
                <a:gd name="T51" fmla="*/ 282 h 304"/>
                <a:gd name="T52" fmla="*/ 23 w 284"/>
                <a:gd name="T53" fmla="*/ 40 h 304"/>
                <a:gd name="T54" fmla="*/ 17 w 284"/>
                <a:gd name="T55" fmla="*/ 26 h 304"/>
                <a:gd name="T56" fmla="*/ 0 w 284"/>
                <a:gd name="T57" fmla="*/ 14 h 304"/>
                <a:gd name="T58" fmla="*/ 79 w 284"/>
                <a:gd name="T59" fmla="*/ 46 h 304"/>
                <a:gd name="T60" fmla="*/ 97 w 284"/>
                <a:gd name="T61" fmla="*/ 29 h 304"/>
                <a:gd name="T62" fmla="*/ 119 w 284"/>
                <a:gd name="T63" fmla="*/ 14 h 304"/>
                <a:gd name="T64" fmla="*/ 145 w 284"/>
                <a:gd name="T65" fmla="*/ 3 h 304"/>
                <a:gd name="T66" fmla="*/ 170 w 284"/>
                <a:gd name="T67" fmla="*/ 0 h 30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84" h="304">
                  <a:moveTo>
                    <a:pt x="170" y="0"/>
                  </a:moveTo>
                  <a:lnTo>
                    <a:pt x="170" y="0"/>
                  </a:lnTo>
                  <a:lnTo>
                    <a:pt x="196" y="3"/>
                  </a:lnTo>
                  <a:lnTo>
                    <a:pt x="219" y="12"/>
                  </a:lnTo>
                  <a:lnTo>
                    <a:pt x="239" y="23"/>
                  </a:lnTo>
                  <a:lnTo>
                    <a:pt x="253" y="43"/>
                  </a:lnTo>
                  <a:lnTo>
                    <a:pt x="258" y="51"/>
                  </a:lnTo>
                  <a:lnTo>
                    <a:pt x="264" y="63"/>
                  </a:lnTo>
                  <a:lnTo>
                    <a:pt x="267" y="77"/>
                  </a:lnTo>
                  <a:lnTo>
                    <a:pt x="267" y="88"/>
                  </a:lnTo>
                  <a:lnTo>
                    <a:pt x="267" y="282"/>
                  </a:lnTo>
                  <a:lnTo>
                    <a:pt x="267" y="287"/>
                  </a:lnTo>
                  <a:lnTo>
                    <a:pt x="270" y="293"/>
                  </a:lnTo>
                  <a:lnTo>
                    <a:pt x="284" y="304"/>
                  </a:lnTo>
                  <a:lnTo>
                    <a:pt x="196" y="304"/>
                  </a:lnTo>
                  <a:lnTo>
                    <a:pt x="202" y="301"/>
                  </a:lnTo>
                  <a:lnTo>
                    <a:pt x="207" y="293"/>
                  </a:lnTo>
                  <a:lnTo>
                    <a:pt x="210" y="287"/>
                  </a:lnTo>
                  <a:lnTo>
                    <a:pt x="213" y="282"/>
                  </a:lnTo>
                  <a:lnTo>
                    <a:pt x="213" y="111"/>
                  </a:lnTo>
                  <a:lnTo>
                    <a:pt x="210" y="94"/>
                  </a:lnTo>
                  <a:lnTo>
                    <a:pt x="207" y="80"/>
                  </a:lnTo>
                  <a:lnTo>
                    <a:pt x="202" y="66"/>
                  </a:lnTo>
                  <a:lnTo>
                    <a:pt x="196" y="57"/>
                  </a:lnTo>
                  <a:lnTo>
                    <a:pt x="185" y="49"/>
                  </a:lnTo>
                  <a:lnTo>
                    <a:pt x="173" y="43"/>
                  </a:lnTo>
                  <a:lnTo>
                    <a:pt x="159" y="40"/>
                  </a:lnTo>
                  <a:lnTo>
                    <a:pt x="145" y="37"/>
                  </a:lnTo>
                  <a:lnTo>
                    <a:pt x="125" y="40"/>
                  </a:lnTo>
                  <a:lnTo>
                    <a:pt x="108" y="49"/>
                  </a:lnTo>
                  <a:lnTo>
                    <a:pt x="91" y="57"/>
                  </a:lnTo>
                  <a:lnTo>
                    <a:pt x="79" y="71"/>
                  </a:lnTo>
                  <a:lnTo>
                    <a:pt x="79" y="282"/>
                  </a:lnTo>
                  <a:lnTo>
                    <a:pt x="79" y="287"/>
                  </a:lnTo>
                  <a:lnTo>
                    <a:pt x="82" y="293"/>
                  </a:lnTo>
                  <a:lnTo>
                    <a:pt x="97" y="304"/>
                  </a:lnTo>
                  <a:lnTo>
                    <a:pt x="6" y="304"/>
                  </a:lnTo>
                  <a:lnTo>
                    <a:pt x="14" y="301"/>
                  </a:lnTo>
                  <a:lnTo>
                    <a:pt x="17" y="293"/>
                  </a:lnTo>
                  <a:lnTo>
                    <a:pt x="20" y="287"/>
                  </a:lnTo>
                  <a:lnTo>
                    <a:pt x="23" y="282"/>
                  </a:lnTo>
                  <a:lnTo>
                    <a:pt x="23" y="40"/>
                  </a:lnTo>
                  <a:lnTo>
                    <a:pt x="20" y="31"/>
                  </a:lnTo>
                  <a:lnTo>
                    <a:pt x="17" y="26"/>
                  </a:lnTo>
                  <a:lnTo>
                    <a:pt x="11" y="20"/>
                  </a:lnTo>
                  <a:lnTo>
                    <a:pt x="0" y="14"/>
                  </a:lnTo>
                  <a:lnTo>
                    <a:pt x="79" y="0"/>
                  </a:lnTo>
                  <a:lnTo>
                    <a:pt x="79" y="46"/>
                  </a:lnTo>
                  <a:lnTo>
                    <a:pt x="97" y="29"/>
                  </a:lnTo>
                  <a:lnTo>
                    <a:pt x="119" y="14"/>
                  </a:lnTo>
                  <a:lnTo>
                    <a:pt x="133" y="9"/>
                  </a:lnTo>
                  <a:lnTo>
                    <a:pt x="145" y="3"/>
                  </a:lnTo>
                  <a:lnTo>
                    <a:pt x="159" y="0"/>
                  </a:lnTo>
                  <a:lnTo>
                    <a:pt x="17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3" name="Freeform 1712"/>
            <p:cNvSpPr>
              <a:spLocks/>
            </p:cNvSpPr>
            <p:nvPr/>
          </p:nvSpPr>
          <p:spPr bwMode="auto">
            <a:xfrm>
              <a:off x="3763" y="3110"/>
              <a:ext cx="293" cy="452"/>
            </a:xfrm>
            <a:custGeom>
              <a:avLst/>
              <a:gdLst>
                <a:gd name="T0" fmla="*/ 281 w 293"/>
                <a:gd name="T1" fmla="*/ 85 h 452"/>
                <a:gd name="T2" fmla="*/ 250 w 293"/>
                <a:gd name="T3" fmla="*/ 37 h 452"/>
                <a:gd name="T4" fmla="*/ 230 w 293"/>
                <a:gd name="T5" fmla="*/ 20 h 452"/>
                <a:gd name="T6" fmla="*/ 210 w 293"/>
                <a:gd name="T7" fmla="*/ 9 h 452"/>
                <a:gd name="T8" fmla="*/ 165 w 293"/>
                <a:gd name="T9" fmla="*/ 0 h 452"/>
                <a:gd name="T10" fmla="*/ 139 w 293"/>
                <a:gd name="T11" fmla="*/ 3 h 452"/>
                <a:gd name="T12" fmla="*/ 114 w 293"/>
                <a:gd name="T13" fmla="*/ 12 h 452"/>
                <a:gd name="T14" fmla="*/ 77 w 293"/>
                <a:gd name="T15" fmla="*/ 40 h 452"/>
                <a:gd name="T16" fmla="*/ 0 w 293"/>
                <a:gd name="T17" fmla="*/ 17 h 452"/>
                <a:gd name="T18" fmla="*/ 9 w 293"/>
                <a:gd name="T19" fmla="*/ 20 h 452"/>
                <a:gd name="T20" fmla="*/ 20 w 293"/>
                <a:gd name="T21" fmla="*/ 34 h 452"/>
                <a:gd name="T22" fmla="*/ 23 w 293"/>
                <a:gd name="T23" fmla="*/ 426 h 452"/>
                <a:gd name="T24" fmla="*/ 20 w 293"/>
                <a:gd name="T25" fmla="*/ 435 h 452"/>
                <a:gd name="T26" fmla="*/ 11 w 293"/>
                <a:gd name="T27" fmla="*/ 449 h 452"/>
                <a:gd name="T28" fmla="*/ 94 w 293"/>
                <a:gd name="T29" fmla="*/ 452 h 452"/>
                <a:gd name="T30" fmla="*/ 88 w 293"/>
                <a:gd name="T31" fmla="*/ 449 h 452"/>
                <a:gd name="T32" fmla="*/ 80 w 293"/>
                <a:gd name="T33" fmla="*/ 435 h 452"/>
                <a:gd name="T34" fmla="*/ 77 w 293"/>
                <a:gd name="T35" fmla="*/ 68 h 452"/>
                <a:gd name="T36" fmla="*/ 91 w 293"/>
                <a:gd name="T37" fmla="*/ 54 h 452"/>
                <a:gd name="T38" fmla="*/ 105 w 293"/>
                <a:gd name="T39" fmla="*/ 46 h 452"/>
                <a:gd name="T40" fmla="*/ 142 w 293"/>
                <a:gd name="T41" fmla="*/ 34 h 452"/>
                <a:gd name="T42" fmla="*/ 159 w 293"/>
                <a:gd name="T43" fmla="*/ 37 h 452"/>
                <a:gd name="T44" fmla="*/ 190 w 293"/>
                <a:gd name="T45" fmla="*/ 51 h 452"/>
                <a:gd name="T46" fmla="*/ 205 w 293"/>
                <a:gd name="T47" fmla="*/ 63 h 452"/>
                <a:gd name="T48" fmla="*/ 224 w 293"/>
                <a:gd name="T49" fmla="*/ 100 h 452"/>
                <a:gd name="T50" fmla="*/ 230 w 293"/>
                <a:gd name="T51" fmla="*/ 156 h 452"/>
                <a:gd name="T52" fmla="*/ 230 w 293"/>
                <a:gd name="T53" fmla="*/ 185 h 452"/>
                <a:gd name="T54" fmla="*/ 216 w 293"/>
                <a:gd name="T55" fmla="*/ 233 h 452"/>
                <a:gd name="T56" fmla="*/ 205 w 293"/>
                <a:gd name="T57" fmla="*/ 250 h 452"/>
                <a:gd name="T58" fmla="*/ 176 w 293"/>
                <a:gd name="T59" fmla="*/ 276 h 452"/>
                <a:gd name="T60" fmla="*/ 136 w 293"/>
                <a:gd name="T61" fmla="*/ 284 h 452"/>
                <a:gd name="T62" fmla="*/ 122 w 293"/>
                <a:gd name="T63" fmla="*/ 284 h 452"/>
                <a:gd name="T64" fmla="*/ 99 w 293"/>
                <a:gd name="T65" fmla="*/ 276 h 452"/>
                <a:gd name="T66" fmla="*/ 102 w 293"/>
                <a:gd name="T67" fmla="*/ 304 h 452"/>
                <a:gd name="T68" fmla="*/ 122 w 293"/>
                <a:gd name="T69" fmla="*/ 310 h 452"/>
                <a:gd name="T70" fmla="*/ 145 w 293"/>
                <a:gd name="T71" fmla="*/ 310 h 452"/>
                <a:gd name="T72" fmla="*/ 190 w 293"/>
                <a:gd name="T73" fmla="*/ 304 h 452"/>
                <a:gd name="T74" fmla="*/ 219 w 293"/>
                <a:gd name="T75" fmla="*/ 290 h 452"/>
                <a:gd name="T76" fmla="*/ 241 w 293"/>
                <a:gd name="T77" fmla="*/ 273 h 452"/>
                <a:gd name="T78" fmla="*/ 253 w 293"/>
                <a:gd name="T79" fmla="*/ 262 h 452"/>
                <a:gd name="T80" fmla="*/ 281 w 293"/>
                <a:gd name="T81" fmla="*/ 210 h 452"/>
                <a:gd name="T82" fmla="*/ 293 w 293"/>
                <a:gd name="T83" fmla="*/ 154 h 452"/>
                <a:gd name="T84" fmla="*/ 290 w 293"/>
                <a:gd name="T85" fmla="*/ 117 h 452"/>
                <a:gd name="T86" fmla="*/ 281 w 293"/>
                <a:gd name="T87" fmla="*/ 85 h 4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3" h="452">
                  <a:moveTo>
                    <a:pt x="281" y="85"/>
                  </a:moveTo>
                  <a:lnTo>
                    <a:pt x="281" y="85"/>
                  </a:lnTo>
                  <a:lnTo>
                    <a:pt x="267" y="57"/>
                  </a:lnTo>
                  <a:lnTo>
                    <a:pt x="250" y="37"/>
                  </a:lnTo>
                  <a:lnTo>
                    <a:pt x="230" y="20"/>
                  </a:lnTo>
                  <a:lnTo>
                    <a:pt x="210" y="9"/>
                  </a:lnTo>
                  <a:lnTo>
                    <a:pt x="187" y="3"/>
                  </a:lnTo>
                  <a:lnTo>
                    <a:pt x="165" y="0"/>
                  </a:lnTo>
                  <a:lnTo>
                    <a:pt x="139" y="3"/>
                  </a:lnTo>
                  <a:lnTo>
                    <a:pt x="114" y="12"/>
                  </a:lnTo>
                  <a:lnTo>
                    <a:pt x="94" y="26"/>
                  </a:lnTo>
                  <a:lnTo>
                    <a:pt x="77" y="40"/>
                  </a:lnTo>
                  <a:lnTo>
                    <a:pt x="77" y="0"/>
                  </a:lnTo>
                  <a:lnTo>
                    <a:pt x="0" y="17"/>
                  </a:lnTo>
                  <a:lnTo>
                    <a:pt x="9" y="20"/>
                  </a:lnTo>
                  <a:lnTo>
                    <a:pt x="17" y="26"/>
                  </a:lnTo>
                  <a:lnTo>
                    <a:pt x="20" y="34"/>
                  </a:lnTo>
                  <a:lnTo>
                    <a:pt x="23" y="43"/>
                  </a:lnTo>
                  <a:lnTo>
                    <a:pt x="23" y="426"/>
                  </a:lnTo>
                  <a:lnTo>
                    <a:pt x="20" y="435"/>
                  </a:lnTo>
                  <a:lnTo>
                    <a:pt x="17" y="443"/>
                  </a:lnTo>
                  <a:lnTo>
                    <a:pt x="11" y="449"/>
                  </a:lnTo>
                  <a:lnTo>
                    <a:pt x="6" y="452"/>
                  </a:lnTo>
                  <a:lnTo>
                    <a:pt x="94" y="452"/>
                  </a:lnTo>
                  <a:lnTo>
                    <a:pt x="88" y="449"/>
                  </a:lnTo>
                  <a:lnTo>
                    <a:pt x="82" y="443"/>
                  </a:lnTo>
                  <a:lnTo>
                    <a:pt x="80" y="435"/>
                  </a:lnTo>
                  <a:lnTo>
                    <a:pt x="77" y="426"/>
                  </a:lnTo>
                  <a:lnTo>
                    <a:pt x="77" y="68"/>
                  </a:lnTo>
                  <a:lnTo>
                    <a:pt x="91" y="54"/>
                  </a:lnTo>
                  <a:lnTo>
                    <a:pt x="105" y="46"/>
                  </a:lnTo>
                  <a:lnTo>
                    <a:pt x="122" y="37"/>
                  </a:lnTo>
                  <a:lnTo>
                    <a:pt x="142" y="34"/>
                  </a:lnTo>
                  <a:lnTo>
                    <a:pt x="159" y="37"/>
                  </a:lnTo>
                  <a:lnTo>
                    <a:pt x="173" y="43"/>
                  </a:lnTo>
                  <a:lnTo>
                    <a:pt x="190" y="51"/>
                  </a:lnTo>
                  <a:lnTo>
                    <a:pt x="205" y="63"/>
                  </a:lnTo>
                  <a:lnTo>
                    <a:pt x="216" y="80"/>
                  </a:lnTo>
                  <a:lnTo>
                    <a:pt x="224" y="100"/>
                  </a:lnTo>
                  <a:lnTo>
                    <a:pt x="230" y="125"/>
                  </a:lnTo>
                  <a:lnTo>
                    <a:pt x="230" y="156"/>
                  </a:lnTo>
                  <a:lnTo>
                    <a:pt x="230" y="185"/>
                  </a:lnTo>
                  <a:lnTo>
                    <a:pt x="224" y="210"/>
                  </a:lnTo>
                  <a:lnTo>
                    <a:pt x="216" y="233"/>
                  </a:lnTo>
                  <a:lnTo>
                    <a:pt x="205" y="250"/>
                  </a:lnTo>
                  <a:lnTo>
                    <a:pt x="190" y="267"/>
                  </a:lnTo>
                  <a:lnTo>
                    <a:pt x="176" y="276"/>
                  </a:lnTo>
                  <a:lnTo>
                    <a:pt x="156" y="284"/>
                  </a:lnTo>
                  <a:lnTo>
                    <a:pt x="136" y="284"/>
                  </a:lnTo>
                  <a:lnTo>
                    <a:pt x="122" y="284"/>
                  </a:lnTo>
                  <a:lnTo>
                    <a:pt x="111" y="282"/>
                  </a:lnTo>
                  <a:lnTo>
                    <a:pt x="99" y="276"/>
                  </a:lnTo>
                  <a:lnTo>
                    <a:pt x="88" y="264"/>
                  </a:lnTo>
                  <a:lnTo>
                    <a:pt x="102" y="304"/>
                  </a:lnTo>
                  <a:lnTo>
                    <a:pt x="122" y="310"/>
                  </a:lnTo>
                  <a:lnTo>
                    <a:pt x="145" y="310"/>
                  </a:lnTo>
                  <a:lnTo>
                    <a:pt x="176" y="307"/>
                  </a:lnTo>
                  <a:lnTo>
                    <a:pt x="190" y="304"/>
                  </a:lnTo>
                  <a:lnTo>
                    <a:pt x="205" y="299"/>
                  </a:lnTo>
                  <a:lnTo>
                    <a:pt x="219" y="290"/>
                  </a:lnTo>
                  <a:lnTo>
                    <a:pt x="230" y="284"/>
                  </a:lnTo>
                  <a:lnTo>
                    <a:pt x="241" y="273"/>
                  </a:lnTo>
                  <a:lnTo>
                    <a:pt x="253" y="262"/>
                  </a:lnTo>
                  <a:lnTo>
                    <a:pt x="270" y="236"/>
                  </a:lnTo>
                  <a:lnTo>
                    <a:pt x="281" y="210"/>
                  </a:lnTo>
                  <a:lnTo>
                    <a:pt x="290" y="182"/>
                  </a:lnTo>
                  <a:lnTo>
                    <a:pt x="293" y="154"/>
                  </a:lnTo>
                  <a:lnTo>
                    <a:pt x="290" y="117"/>
                  </a:lnTo>
                  <a:lnTo>
                    <a:pt x="281" y="85"/>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4" name="Freeform 1713"/>
            <p:cNvSpPr>
              <a:spLocks/>
            </p:cNvSpPr>
            <p:nvPr/>
          </p:nvSpPr>
          <p:spPr bwMode="auto">
            <a:xfrm>
              <a:off x="2192" y="3110"/>
              <a:ext cx="208" cy="310"/>
            </a:xfrm>
            <a:custGeom>
              <a:avLst/>
              <a:gdLst>
                <a:gd name="T0" fmla="*/ 182 w 208"/>
                <a:gd name="T1" fmla="*/ 264 h 310"/>
                <a:gd name="T2" fmla="*/ 182 w 208"/>
                <a:gd name="T3" fmla="*/ 264 h 310"/>
                <a:gd name="T4" fmla="*/ 165 w 208"/>
                <a:gd name="T5" fmla="*/ 270 h 310"/>
                <a:gd name="T6" fmla="*/ 145 w 208"/>
                <a:gd name="T7" fmla="*/ 273 h 310"/>
                <a:gd name="T8" fmla="*/ 145 w 208"/>
                <a:gd name="T9" fmla="*/ 273 h 310"/>
                <a:gd name="T10" fmla="*/ 131 w 208"/>
                <a:gd name="T11" fmla="*/ 273 h 310"/>
                <a:gd name="T12" fmla="*/ 120 w 208"/>
                <a:gd name="T13" fmla="*/ 267 h 310"/>
                <a:gd name="T14" fmla="*/ 108 w 208"/>
                <a:gd name="T15" fmla="*/ 262 h 310"/>
                <a:gd name="T16" fmla="*/ 100 w 208"/>
                <a:gd name="T17" fmla="*/ 250 h 310"/>
                <a:gd name="T18" fmla="*/ 100 w 208"/>
                <a:gd name="T19" fmla="*/ 250 h 310"/>
                <a:gd name="T20" fmla="*/ 91 w 208"/>
                <a:gd name="T21" fmla="*/ 239 h 310"/>
                <a:gd name="T22" fmla="*/ 83 w 208"/>
                <a:gd name="T23" fmla="*/ 225 h 310"/>
                <a:gd name="T24" fmla="*/ 80 w 208"/>
                <a:gd name="T25" fmla="*/ 208 h 310"/>
                <a:gd name="T26" fmla="*/ 80 w 208"/>
                <a:gd name="T27" fmla="*/ 191 h 310"/>
                <a:gd name="T28" fmla="*/ 80 w 208"/>
                <a:gd name="T29" fmla="*/ 0 h 310"/>
                <a:gd name="T30" fmla="*/ 0 w 208"/>
                <a:gd name="T31" fmla="*/ 14 h 310"/>
                <a:gd name="T32" fmla="*/ 0 w 208"/>
                <a:gd name="T33" fmla="*/ 14 h 310"/>
                <a:gd name="T34" fmla="*/ 12 w 208"/>
                <a:gd name="T35" fmla="*/ 20 h 310"/>
                <a:gd name="T36" fmla="*/ 17 w 208"/>
                <a:gd name="T37" fmla="*/ 26 h 310"/>
                <a:gd name="T38" fmla="*/ 23 w 208"/>
                <a:gd name="T39" fmla="*/ 31 h 310"/>
                <a:gd name="T40" fmla="*/ 23 w 208"/>
                <a:gd name="T41" fmla="*/ 40 h 310"/>
                <a:gd name="T42" fmla="*/ 23 w 208"/>
                <a:gd name="T43" fmla="*/ 191 h 310"/>
                <a:gd name="T44" fmla="*/ 23 w 208"/>
                <a:gd name="T45" fmla="*/ 191 h 310"/>
                <a:gd name="T46" fmla="*/ 26 w 208"/>
                <a:gd name="T47" fmla="*/ 219 h 310"/>
                <a:gd name="T48" fmla="*/ 32 w 208"/>
                <a:gd name="T49" fmla="*/ 245 h 310"/>
                <a:gd name="T50" fmla="*/ 40 w 208"/>
                <a:gd name="T51" fmla="*/ 264 h 310"/>
                <a:gd name="T52" fmla="*/ 54 w 208"/>
                <a:gd name="T53" fmla="*/ 282 h 310"/>
                <a:gd name="T54" fmla="*/ 54 w 208"/>
                <a:gd name="T55" fmla="*/ 282 h 310"/>
                <a:gd name="T56" fmla="*/ 71 w 208"/>
                <a:gd name="T57" fmla="*/ 296 h 310"/>
                <a:gd name="T58" fmla="*/ 85 w 208"/>
                <a:gd name="T59" fmla="*/ 304 h 310"/>
                <a:gd name="T60" fmla="*/ 103 w 208"/>
                <a:gd name="T61" fmla="*/ 310 h 310"/>
                <a:gd name="T62" fmla="*/ 122 w 208"/>
                <a:gd name="T63" fmla="*/ 310 h 310"/>
                <a:gd name="T64" fmla="*/ 122 w 208"/>
                <a:gd name="T65" fmla="*/ 310 h 310"/>
                <a:gd name="T66" fmla="*/ 142 w 208"/>
                <a:gd name="T67" fmla="*/ 310 h 310"/>
                <a:gd name="T68" fmla="*/ 162 w 208"/>
                <a:gd name="T69" fmla="*/ 304 h 310"/>
                <a:gd name="T70" fmla="*/ 179 w 208"/>
                <a:gd name="T71" fmla="*/ 296 h 310"/>
                <a:gd name="T72" fmla="*/ 196 w 208"/>
                <a:gd name="T73" fmla="*/ 282 h 310"/>
                <a:gd name="T74" fmla="*/ 208 w 208"/>
                <a:gd name="T75" fmla="*/ 245 h 310"/>
                <a:gd name="T76" fmla="*/ 208 w 208"/>
                <a:gd name="T77" fmla="*/ 245 h 310"/>
                <a:gd name="T78" fmla="*/ 196 w 208"/>
                <a:gd name="T79" fmla="*/ 256 h 310"/>
                <a:gd name="T80" fmla="*/ 182 w 208"/>
                <a:gd name="T81" fmla="*/ 264 h 310"/>
                <a:gd name="T82" fmla="*/ 182 w 208"/>
                <a:gd name="T83" fmla="*/ 264 h 3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8" h="310">
                  <a:moveTo>
                    <a:pt x="182" y="264"/>
                  </a:moveTo>
                  <a:lnTo>
                    <a:pt x="182" y="264"/>
                  </a:lnTo>
                  <a:lnTo>
                    <a:pt x="165" y="270"/>
                  </a:lnTo>
                  <a:lnTo>
                    <a:pt x="145" y="273"/>
                  </a:lnTo>
                  <a:lnTo>
                    <a:pt x="131" y="273"/>
                  </a:lnTo>
                  <a:lnTo>
                    <a:pt x="120" y="267"/>
                  </a:lnTo>
                  <a:lnTo>
                    <a:pt x="108" y="262"/>
                  </a:lnTo>
                  <a:lnTo>
                    <a:pt x="100" y="250"/>
                  </a:lnTo>
                  <a:lnTo>
                    <a:pt x="91" y="239"/>
                  </a:lnTo>
                  <a:lnTo>
                    <a:pt x="83" y="225"/>
                  </a:lnTo>
                  <a:lnTo>
                    <a:pt x="80" y="208"/>
                  </a:lnTo>
                  <a:lnTo>
                    <a:pt x="80" y="191"/>
                  </a:lnTo>
                  <a:lnTo>
                    <a:pt x="80" y="0"/>
                  </a:lnTo>
                  <a:lnTo>
                    <a:pt x="0" y="14"/>
                  </a:lnTo>
                  <a:lnTo>
                    <a:pt x="12" y="20"/>
                  </a:lnTo>
                  <a:lnTo>
                    <a:pt x="17" y="26"/>
                  </a:lnTo>
                  <a:lnTo>
                    <a:pt x="23" y="31"/>
                  </a:lnTo>
                  <a:lnTo>
                    <a:pt x="23" y="40"/>
                  </a:lnTo>
                  <a:lnTo>
                    <a:pt x="23" y="191"/>
                  </a:lnTo>
                  <a:lnTo>
                    <a:pt x="26" y="219"/>
                  </a:lnTo>
                  <a:lnTo>
                    <a:pt x="32" y="245"/>
                  </a:lnTo>
                  <a:lnTo>
                    <a:pt x="40" y="264"/>
                  </a:lnTo>
                  <a:lnTo>
                    <a:pt x="54" y="282"/>
                  </a:lnTo>
                  <a:lnTo>
                    <a:pt x="71" y="296"/>
                  </a:lnTo>
                  <a:lnTo>
                    <a:pt x="85" y="304"/>
                  </a:lnTo>
                  <a:lnTo>
                    <a:pt x="103" y="310"/>
                  </a:lnTo>
                  <a:lnTo>
                    <a:pt x="122" y="310"/>
                  </a:lnTo>
                  <a:lnTo>
                    <a:pt x="142" y="310"/>
                  </a:lnTo>
                  <a:lnTo>
                    <a:pt x="162" y="304"/>
                  </a:lnTo>
                  <a:lnTo>
                    <a:pt x="179" y="296"/>
                  </a:lnTo>
                  <a:lnTo>
                    <a:pt x="196" y="282"/>
                  </a:lnTo>
                  <a:lnTo>
                    <a:pt x="208" y="245"/>
                  </a:lnTo>
                  <a:lnTo>
                    <a:pt x="196" y="256"/>
                  </a:lnTo>
                  <a:lnTo>
                    <a:pt x="182" y="264"/>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5" name="Freeform 1714"/>
            <p:cNvSpPr>
              <a:spLocks/>
            </p:cNvSpPr>
            <p:nvPr/>
          </p:nvSpPr>
          <p:spPr bwMode="auto">
            <a:xfrm>
              <a:off x="2383" y="3110"/>
              <a:ext cx="105" cy="310"/>
            </a:xfrm>
            <a:custGeom>
              <a:avLst/>
              <a:gdLst>
                <a:gd name="T0" fmla="*/ 79 w 105"/>
                <a:gd name="T1" fmla="*/ 253 h 310"/>
                <a:gd name="T2" fmla="*/ 79 w 105"/>
                <a:gd name="T3" fmla="*/ 0 h 310"/>
                <a:gd name="T4" fmla="*/ 0 w 105"/>
                <a:gd name="T5" fmla="*/ 14 h 310"/>
                <a:gd name="T6" fmla="*/ 0 w 105"/>
                <a:gd name="T7" fmla="*/ 14 h 310"/>
                <a:gd name="T8" fmla="*/ 11 w 105"/>
                <a:gd name="T9" fmla="*/ 17 h 310"/>
                <a:gd name="T10" fmla="*/ 17 w 105"/>
                <a:gd name="T11" fmla="*/ 23 h 310"/>
                <a:gd name="T12" fmla="*/ 17 w 105"/>
                <a:gd name="T13" fmla="*/ 23 h 310"/>
                <a:gd name="T14" fmla="*/ 22 w 105"/>
                <a:gd name="T15" fmla="*/ 31 h 310"/>
                <a:gd name="T16" fmla="*/ 22 w 105"/>
                <a:gd name="T17" fmla="*/ 40 h 310"/>
                <a:gd name="T18" fmla="*/ 22 w 105"/>
                <a:gd name="T19" fmla="*/ 239 h 310"/>
                <a:gd name="T20" fmla="*/ 25 w 105"/>
                <a:gd name="T21" fmla="*/ 264 h 310"/>
                <a:gd name="T22" fmla="*/ 25 w 105"/>
                <a:gd name="T23" fmla="*/ 264 h 310"/>
                <a:gd name="T24" fmla="*/ 25 w 105"/>
                <a:gd name="T25" fmla="*/ 264 h 310"/>
                <a:gd name="T26" fmla="*/ 25 w 105"/>
                <a:gd name="T27" fmla="*/ 264 h 310"/>
                <a:gd name="T28" fmla="*/ 25 w 105"/>
                <a:gd name="T29" fmla="*/ 282 h 310"/>
                <a:gd name="T30" fmla="*/ 31 w 105"/>
                <a:gd name="T31" fmla="*/ 293 h 310"/>
                <a:gd name="T32" fmla="*/ 31 w 105"/>
                <a:gd name="T33" fmla="*/ 293 h 310"/>
                <a:gd name="T34" fmla="*/ 37 w 105"/>
                <a:gd name="T35" fmla="*/ 301 h 310"/>
                <a:gd name="T36" fmla="*/ 48 w 105"/>
                <a:gd name="T37" fmla="*/ 310 h 310"/>
                <a:gd name="T38" fmla="*/ 105 w 105"/>
                <a:gd name="T39" fmla="*/ 290 h 310"/>
                <a:gd name="T40" fmla="*/ 105 w 105"/>
                <a:gd name="T41" fmla="*/ 290 h 310"/>
                <a:gd name="T42" fmla="*/ 93 w 105"/>
                <a:gd name="T43" fmla="*/ 287 h 310"/>
                <a:gd name="T44" fmla="*/ 85 w 105"/>
                <a:gd name="T45" fmla="*/ 279 h 310"/>
                <a:gd name="T46" fmla="*/ 79 w 105"/>
                <a:gd name="T47" fmla="*/ 267 h 310"/>
                <a:gd name="T48" fmla="*/ 79 w 105"/>
                <a:gd name="T49" fmla="*/ 253 h 310"/>
                <a:gd name="T50" fmla="*/ 79 w 105"/>
                <a:gd name="T51" fmla="*/ 253 h 3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05" h="310">
                  <a:moveTo>
                    <a:pt x="79" y="253"/>
                  </a:moveTo>
                  <a:lnTo>
                    <a:pt x="79" y="0"/>
                  </a:lnTo>
                  <a:lnTo>
                    <a:pt x="0" y="14"/>
                  </a:lnTo>
                  <a:lnTo>
                    <a:pt x="11" y="17"/>
                  </a:lnTo>
                  <a:lnTo>
                    <a:pt x="17" y="23"/>
                  </a:lnTo>
                  <a:lnTo>
                    <a:pt x="22" y="31"/>
                  </a:lnTo>
                  <a:lnTo>
                    <a:pt x="22" y="40"/>
                  </a:lnTo>
                  <a:lnTo>
                    <a:pt x="22" y="239"/>
                  </a:lnTo>
                  <a:lnTo>
                    <a:pt x="25" y="264"/>
                  </a:lnTo>
                  <a:lnTo>
                    <a:pt x="25" y="282"/>
                  </a:lnTo>
                  <a:lnTo>
                    <a:pt x="31" y="293"/>
                  </a:lnTo>
                  <a:lnTo>
                    <a:pt x="37" y="301"/>
                  </a:lnTo>
                  <a:lnTo>
                    <a:pt x="48" y="310"/>
                  </a:lnTo>
                  <a:lnTo>
                    <a:pt x="105" y="290"/>
                  </a:lnTo>
                  <a:lnTo>
                    <a:pt x="93" y="287"/>
                  </a:lnTo>
                  <a:lnTo>
                    <a:pt x="85" y="279"/>
                  </a:lnTo>
                  <a:lnTo>
                    <a:pt x="79" y="267"/>
                  </a:lnTo>
                  <a:lnTo>
                    <a:pt x="79" y="25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6" name="Freeform 1715"/>
            <p:cNvSpPr>
              <a:spLocks/>
            </p:cNvSpPr>
            <p:nvPr/>
          </p:nvSpPr>
          <p:spPr bwMode="auto">
            <a:xfrm>
              <a:off x="3010" y="3110"/>
              <a:ext cx="250" cy="310"/>
            </a:xfrm>
            <a:custGeom>
              <a:avLst/>
              <a:gdLst>
                <a:gd name="T0" fmla="*/ 233 w 250"/>
                <a:gd name="T1" fmla="*/ 279 h 310"/>
                <a:gd name="T2" fmla="*/ 230 w 250"/>
                <a:gd name="T3" fmla="*/ 259 h 310"/>
                <a:gd name="T4" fmla="*/ 230 w 250"/>
                <a:gd name="T5" fmla="*/ 85 h 310"/>
                <a:gd name="T6" fmla="*/ 222 w 250"/>
                <a:gd name="T7" fmla="*/ 46 h 310"/>
                <a:gd name="T8" fmla="*/ 199 w 250"/>
                <a:gd name="T9" fmla="*/ 17 h 310"/>
                <a:gd name="T10" fmla="*/ 185 w 250"/>
                <a:gd name="T11" fmla="*/ 12 h 310"/>
                <a:gd name="T12" fmla="*/ 148 w 250"/>
                <a:gd name="T13" fmla="*/ 0 h 310"/>
                <a:gd name="T14" fmla="*/ 128 w 250"/>
                <a:gd name="T15" fmla="*/ 0 h 310"/>
                <a:gd name="T16" fmla="*/ 77 w 250"/>
                <a:gd name="T17" fmla="*/ 9 h 310"/>
                <a:gd name="T18" fmla="*/ 29 w 250"/>
                <a:gd name="T19" fmla="*/ 31 h 310"/>
                <a:gd name="T20" fmla="*/ 29 w 250"/>
                <a:gd name="T21" fmla="*/ 111 h 310"/>
                <a:gd name="T22" fmla="*/ 43 w 250"/>
                <a:gd name="T23" fmla="*/ 74 h 310"/>
                <a:gd name="T24" fmla="*/ 63 w 250"/>
                <a:gd name="T25" fmla="*/ 49 h 310"/>
                <a:gd name="T26" fmla="*/ 74 w 250"/>
                <a:gd name="T27" fmla="*/ 37 h 310"/>
                <a:gd name="T28" fmla="*/ 105 w 250"/>
                <a:gd name="T29" fmla="*/ 26 h 310"/>
                <a:gd name="T30" fmla="*/ 122 w 250"/>
                <a:gd name="T31" fmla="*/ 23 h 310"/>
                <a:gd name="T32" fmla="*/ 145 w 250"/>
                <a:gd name="T33" fmla="*/ 29 h 310"/>
                <a:gd name="T34" fmla="*/ 162 w 250"/>
                <a:gd name="T35" fmla="*/ 40 h 310"/>
                <a:gd name="T36" fmla="*/ 171 w 250"/>
                <a:gd name="T37" fmla="*/ 49 h 310"/>
                <a:gd name="T38" fmla="*/ 176 w 250"/>
                <a:gd name="T39" fmla="*/ 68 h 310"/>
                <a:gd name="T40" fmla="*/ 176 w 250"/>
                <a:gd name="T41" fmla="*/ 80 h 310"/>
                <a:gd name="T42" fmla="*/ 174 w 250"/>
                <a:gd name="T43" fmla="*/ 108 h 310"/>
                <a:gd name="T44" fmla="*/ 165 w 250"/>
                <a:gd name="T45" fmla="*/ 117 h 310"/>
                <a:gd name="T46" fmla="*/ 151 w 250"/>
                <a:gd name="T47" fmla="*/ 122 h 310"/>
                <a:gd name="T48" fmla="*/ 97 w 250"/>
                <a:gd name="T49" fmla="*/ 139 h 310"/>
                <a:gd name="T50" fmla="*/ 43 w 250"/>
                <a:gd name="T51" fmla="*/ 159 h 310"/>
                <a:gd name="T52" fmla="*/ 23 w 250"/>
                <a:gd name="T53" fmla="*/ 174 h 310"/>
                <a:gd name="T54" fmla="*/ 3 w 250"/>
                <a:gd name="T55" fmla="*/ 210 h 310"/>
                <a:gd name="T56" fmla="*/ 0 w 250"/>
                <a:gd name="T57" fmla="*/ 233 h 310"/>
                <a:gd name="T58" fmla="*/ 6 w 250"/>
                <a:gd name="T59" fmla="*/ 259 h 310"/>
                <a:gd name="T60" fmla="*/ 20 w 250"/>
                <a:gd name="T61" fmla="*/ 284 h 310"/>
                <a:gd name="T62" fmla="*/ 32 w 250"/>
                <a:gd name="T63" fmla="*/ 296 h 310"/>
                <a:gd name="T64" fmla="*/ 60 w 250"/>
                <a:gd name="T65" fmla="*/ 310 h 310"/>
                <a:gd name="T66" fmla="*/ 77 w 250"/>
                <a:gd name="T67" fmla="*/ 310 h 310"/>
                <a:gd name="T68" fmla="*/ 120 w 250"/>
                <a:gd name="T69" fmla="*/ 304 h 310"/>
                <a:gd name="T70" fmla="*/ 159 w 250"/>
                <a:gd name="T71" fmla="*/ 279 h 310"/>
                <a:gd name="T72" fmla="*/ 171 w 250"/>
                <a:gd name="T73" fmla="*/ 247 h 310"/>
                <a:gd name="T74" fmla="*/ 139 w 250"/>
                <a:gd name="T75" fmla="*/ 267 h 310"/>
                <a:gd name="T76" fmla="*/ 103 w 250"/>
                <a:gd name="T77" fmla="*/ 273 h 310"/>
                <a:gd name="T78" fmla="*/ 94 w 250"/>
                <a:gd name="T79" fmla="*/ 273 h 310"/>
                <a:gd name="T80" fmla="*/ 74 w 250"/>
                <a:gd name="T81" fmla="*/ 267 h 310"/>
                <a:gd name="T82" fmla="*/ 68 w 250"/>
                <a:gd name="T83" fmla="*/ 259 h 310"/>
                <a:gd name="T84" fmla="*/ 57 w 250"/>
                <a:gd name="T85" fmla="*/ 242 h 310"/>
                <a:gd name="T86" fmla="*/ 54 w 250"/>
                <a:gd name="T87" fmla="*/ 222 h 310"/>
                <a:gd name="T88" fmla="*/ 54 w 250"/>
                <a:gd name="T89" fmla="*/ 210 h 310"/>
                <a:gd name="T90" fmla="*/ 63 w 250"/>
                <a:gd name="T91" fmla="*/ 193 h 310"/>
                <a:gd name="T92" fmla="*/ 68 w 250"/>
                <a:gd name="T93" fmla="*/ 185 h 310"/>
                <a:gd name="T94" fmla="*/ 108 w 250"/>
                <a:gd name="T95" fmla="*/ 162 h 310"/>
                <a:gd name="T96" fmla="*/ 154 w 250"/>
                <a:gd name="T97" fmla="*/ 148 h 310"/>
                <a:gd name="T98" fmla="*/ 176 w 250"/>
                <a:gd name="T99" fmla="*/ 242 h 310"/>
                <a:gd name="T100" fmla="*/ 176 w 250"/>
                <a:gd name="T101" fmla="*/ 262 h 310"/>
                <a:gd name="T102" fmla="*/ 179 w 250"/>
                <a:gd name="T103" fmla="*/ 282 h 310"/>
                <a:gd name="T104" fmla="*/ 182 w 250"/>
                <a:gd name="T105" fmla="*/ 293 h 310"/>
                <a:gd name="T106" fmla="*/ 199 w 250"/>
                <a:gd name="T107" fmla="*/ 310 h 310"/>
                <a:gd name="T108" fmla="*/ 250 w 250"/>
                <a:gd name="T109" fmla="*/ 290 h 310"/>
                <a:gd name="T110" fmla="*/ 233 w 250"/>
                <a:gd name="T111" fmla="*/ 279 h 31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50" h="310">
                  <a:moveTo>
                    <a:pt x="233" y="279"/>
                  </a:moveTo>
                  <a:lnTo>
                    <a:pt x="233" y="279"/>
                  </a:lnTo>
                  <a:lnTo>
                    <a:pt x="230" y="273"/>
                  </a:lnTo>
                  <a:lnTo>
                    <a:pt x="230" y="259"/>
                  </a:lnTo>
                  <a:lnTo>
                    <a:pt x="230" y="85"/>
                  </a:lnTo>
                  <a:lnTo>
                    <a:pt x="228" y="63"/>
                  </a:lnTo>
                  <a:lnTo>
                    <a:pt x="222" y="46"/>
                  </a:lnTo>
                  <a:lnTo>
                    <a:pt x="213" y="29"/>
                  </a:lnTo>
                  <a:lnTo>
                    <a:pt x="199" y="17"/>
                  </a:lnTo>
                  <a:lnTo>
                    <a:pt x="185" y="12"/>
                  </a:lnTo>
                  <a:lnTo>
                    <a:pt x="168" y="6"/>
                  </a:lnTo>
                  <a:lnTo>
                    <a:pt x="148" y="0"/>
                  </a:lnTo>
                  <a:lnTo>
                    <a:pt x="128" y="0"/>
                  </a:lnTo>
                  <a:lnTo>
                    <a:pt x="103" y="3"/>
                  </a:lnTo>
                  <a:lnTo>
                    <a:pt x="77" y="9"/>
                  </a:lnTo>
                  <a:lnTo>
                    <a:pt x="51" y="17"/>
                  </a:lnTo>
                  <a:lnTo>
                    <a:pt x="29" y="31"/>
                  </a:lnTo>
                  <a:lnTo>
                    <a:pt x="29" y="111"/>
                  </a:lnTo>
                  <a:lnTo>
                    <a:pt x="37" y="91"/>
                  </a:lnTo>
                  <a:lnTo>
                    <a:pt x="43" y="74"/>
                  </a:lnTo>
                  <a:lnTo>
                    <a:pt x="54" y="60"/>
                  </a:lnTo>
                  <a:lnTo>
                    <a:pt x="63" y="49"/>
                  </a:lnTo>
                  <a:lnTo>
                    <a:pt x="74" y="37"/>
                  </a:lnTo>
                  <a:lnTo>
                    <a:pt x="88" y="31"/>
                  </a:lnTo>
                  <a:lnTo>
                    <a:pt x="105" y="26"/>
                  </a:lnTo>
                  <a:lnTo>
                    <a:pt x="122" y="23"/>
                  </a:lnTo>
                  <a:lnTo>
                    <a:pt x="134" y="26"/>
                  </a:lnTo>
                  <a:lnTo>
                    <a:pt x="145" y="29"/>
                  </a:lnTo>
                  <a:lnTo>
                    <a:pt x="157" y="34"/>
                  </a:lnTo>
                  <a:lnTo>
                    <a:pt x="162" y="40"/>
                  </a:lnTo>
                  <a:lnTo>
                    <a:pt x="171" y="49"/>
                  </a:lnTo>
                  <a:lnTo>
                    <a:pt x="174" y="60"/>
                  </a:lnTo>
                  <a:lnTo>
                    <a:pt x="176" y="68"/>
                  </a:lnTo>
                  <a:lnTo>
                    <a:pt x="176" y="80"/>
                  </a:lnTo>
                  <a:lnTo>
                    <a:pt x="176" y="100"/>
                  </a:lnTo>
                  <a:lnTo>
                    <a:pt x="174" y="108"/>
                  </a:lnTo>
                  <a:lnTo>
                    <a:pt x="165" y="117"/>
                  </a:lnTo>
                  <a:lnTo>
                    <a:pt x="151" y="122"/>
                  </a:lnTo>
                  <a:lnTo>
                    <a:pt x="97" y="139"/>
                  </a:lnTo>
                  <a:lnTo>
                    <a:pt x="63" y="151"/>
                  </a:lnTo>
                  <a:lnTo>
                    <a:pt x="43" y="159"/>
                  </a:lnTo>
                  <a:lnTo>
                    <a:pt x="23" y="174"/>
                  </a:lnTo>
                  <a:lnTo>
                    <a:pt x="12" y="191"/>
                  </a:lnTo>
                  <a:lnTo>
                    <a:pt x="3" y="210"/>
                  </a:lnTo>
                  <a:lnTo>
                    <a:pt x="0" y="233"/>
                  </a:lnTo>
                  <a:lnTo>
                    <a:pt x="0" y="245"/>
                  </a:lnTo>
                  <a:lnTo>
                    <a:pt x="6" y="259"/>
                  </a:lnTo>
                  <a:lnTo>
                    <a:pt x="12" y="270"/>
                  </a:lnTo>
                  <a:lnTo>
                    <a:pt x="20" y="284"/>
                  </a:lnTo>
                  <a:lnTo>
                    <a:pt x="32" y="296"/>
                  </a:lnTo>
                  <a:lnTo>
                    <a:pt x="43" y="304"/>
                  </a:lnTo>
                  <a:lnTo>
                    <a:pt x="60" y="310"/>
                  </a:lnTo>
                  <a:lnTo>
                    <a:pt x="77" y="310"/>
                  </a:lnTo>
                  <a:lnTo>
                    <a:pt x="100" y="310"/>
                  </a:lnTo>
                  <a:lnTo>
                    <a:pt x="120" y="304"/>
                  </a:lnTo>
                  <a:lnTo>
                    <a:pt x="139" y="293"/>
                  </a:lnTo>
                  <a:lnTo>
                    <a:pt x="159" y="279"/>
                  </a:lnTo>
                  <a:lnTo>
                    <a:pt x="171" y="247"/>
                  </a:lnTo>
                  <a:lnTo>
                    <a:pt x="157" y="259"/>
                  </a:lnTo>
                  <a:lnTo>
                    <a:pt x="139" y="267"/>
                  </a:lnTo>
                  <a:lnTo>
                    <a:pt x="122" y="273"/>
                  </a:lnTo>
                  <a:lnTo>
                    <a:pt x="103" y="273"/>
                  </a:lnTo>
                  <a:lnTo>
                    <a:pt x="94" y="273"/>
                  </a:lnTo>
                  <a:lnTo>
                    <a:pt x="83" y="270"/>
                  </a:lnTo>
                  <a:lnTo>
                    <a:pt x="74" y="267"/>
                  </a:lnTo>
                  <a:lnTo>
                    <a:pt x="68" y="259"/>
                  </a:lnTo>
                  <a:lnTo>
                    <a:pt x="63" y="253"/>
                  </a:lnTo>
                  <a:lnTo>
                    <a:pt x="57" y="242"/>
                  </a:lnTo>
                  <a:lnTo>
                    <a:pt x="54" y="233"/>
                  </a:lnTo>
                  <a:lnTo>
                    <a:pt x="54" y="222"/>
                  </a:lnTo>
                  <a:lnTo>
                    <a:pt x="54" y="210"/>
                  </a:lnTo>
                  <a:lnTo>
                    <a:pt x="57" y="202"/>
                  </a:lnTo>
                  <a:lnTo>
                    <a:pt x="63" y="193"/>
                  </a:lnTo>
                  <a:lnTo>
                    <a:pt x="68" y="185"/>
                  </a:lnTo>
                  <a:lnTo>
                    <a:pt x="86" y="174"/>
                  </a:lnTo>
                  <a:lnTo>
                    <a:pt x="108" y="162"/>
                  </a:lnTo>
                  <a:lnTo>
                    <a:pt x="154" y="148"/>
                  </a:lnTo>
                  <a:lnTo>
                    <a:pt x="176" y="137"/>
                  </a:lnTo>
                  <a:lnTo>
                    <a:pt x="176" y="242"/>
                  </a:lnTo>
                  <a:lnTo>
                    <a:pt x="176" y="262"/>
                  </a:lnTo>
                  <a:lnTo>
                    <a:pt x="179" y="282"/>
                  </a:lnTo>
                  <a:lnTo>
                    <a:pt x="182" y="293"/>
                  </a:lnTo>
                  <a:lnTo>
                    <a:pt x="191" y="301"/>
                  </a:lnTo>
                  <a:lnTo>
                    <a:pt x="199" y="310"/>
                  </a:lnTo>
                  <a:lnTo>
                    <a:pt x="250" y="290"/>
                  </a:lnTo>
                  <a:lnTo>
                    <a:pt x="239" y="284"/>
                  </a:lnTo>
                  <a:lnTo>
                    <a:pt x="233" y="27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7" name="Freeform 1716"/>
            <p:cNvSpPr>
              <a:spLocks/>
            </p:cNvSpPr>
            <p:nvPr/>
          </p:nvSpPr>
          <p:spPr bwMode="auto">
            <a:xfrm>
              <a:off x="2871" y="2866"/>
              <a:ext cx="136" cy="170"/>
            </a:xfrm>
            <a:custGeom>
              <a:avLst/>
              <a:gdLst>
                <a:gd name="T0" fmla="*/ 31 w 136"/>
                <a:gd name="T1" fmla="*/ 11 h 170"/>
                <a:gd name="T2" fmla="*/ 31 w 136"/>
                <a:gd name="T3" fmla="*/ 116 h 170"/>
                <a:gd name="T4" fmla="*/ 31 w 136"/>
                <a:gd name="T5" fmla="*/ 116 h 170"/>
                <a:gd name="T6" fmla="*/ 34 w 136"/>
                <a:gd name="T7" fmla="*/ 131 h 170"/>
                <a:gd name="T8" fmla="*/ 40 w 136"/>
                <a:gd name="T9" fmla="*/ 142 h 170"/>
                <a:gd name="T10" fmla="*/ 46 w 136"/>
                <a:gd name="T11" fmla="*/ 150 h 170"/>
                <a:gd name="T12" fmla="*/ 51 w 136"/>
                <a:gd name="T13" fmla="*/ 153 h 170"/>
                <a:gd name="T14" fmla="*/ 63 w 136"/>
                <a:gd name="T15" fmla="*/ 156 h 170"/>
                <a:gd name="T16" fmla="*/ 74 w 136"/>
                <a:gd name="T17" fmla="*/ 159 h 170"/>
                <a:gd name="T18" fmla="*/ 74 w 136"/>
                <a:gd name="T19" fmla="*/ 159 h 170"/>
                <a:gd name="T20" fmla="*/ 85 w 136"/>
                <a:gd name="T21" fmla="*/ 159 h 170"/>
                <a:gd name="T22" fmla="*/ 94 w 136"/>
                <a:gd name="T23" fmla="*/ 156 h 170"/>
                <a:gd name="T24" fmla="*/ 102 w 136"/>
                <a:gd name="T25" fmla="*/ 150 h 170"/>
                <a:gd name="T26" fmla="*/ 108 w 136"/>
                <a:gd name="T27" fmla="*/ 145 h 170"/>
                <a:gd name="T28" fmla="*/ 111 w 136"/>
                <a:gd name="T29" fmla="*/ 139 h 170"/>
                <a:gd name="T30" fmla="*/ 114 w 136"/>
                <a:gd name="T31" fmla="*/ 131 h 170"/>
                <a:gd name="T32" fmla="*/ 117 w 136"/>
                <a:gd name="T33" fmla="*/ 116 h 170"/>
                <a:gd name="T34" fmla="*/ 117 w 136"/>
                <a:gd name="T35" fmla="*/ 11 h 170"/>
                <a:gd name="T36" fmla="*/ 117 w 136"/>
                <a:gd name="T37" fmla="*/ 11 h 170"/>
                <a:gd name="T38" fmla="*/ 114 w 136"/>
                <a:gd name="T39" fmla="*/ 3 h 170"/>
                <a:gd name="T40" fmla="*/ 108 w 136"/>
                <a:gd name="T41" fmla="*/ 0 h 170"/>
                <a:gd name="T42" fmla="*/ 136 w 136"/>
                <a:gd name="T43" fmla="*/ 0 h 170"/>
                <a:gd name="T44" fmla="*/ 136 w 136"/>
                <a:gd name="T45" fmla="*/ 0 h 170"/>
                <a:gd name="T46" fmla="*/ 131 w 136"/>
                <a:gd name="T47" fmla="*/ 3 h 170"/>
                <a:gd name="T48" fmla="*/ 131 w 136"/>
                <a:gd name="T49" fmla="*/ 11 h 170"/>
                <a:gd name="T50" fmla="*/ 128 w 136"/>
                <a:gd name="T51" fmla="*/ 114 h 170"/>
                <a:gd name="T52" fmla="*/ 128 w 136"/>
                <a:gd name="T53" fmla="*/ 114 h 170"/>
                <a:gd name="T54" fmla="*/ 128 w 136"/>
                <a:gd name="T55" fmla="*/ 128 h 170"/>
                <a:gd name="T56" fmla="*/ 125 w 136"/>
                <a:gd name="T57" fmla="*/ 139 h 170"/>
                <a:gd name="T58" fmla="*/ 119 w 136"/>
                <a:gd name="T59" fmla="*/ 150 h 170"/>
                <a:gd name="T60" fmla="*/ 111 w 136"/>
                <a:gd name="T61" fmla="*/ 156 h 170"/>
                <a:gd name="T62" fmla="*/ 102 w 136"/>
                <a:gd name="T63" fmla="*/ 162 h 170"/>
                <a:gd name="T64" fmla="*/ 94 w 136"/>
                <a:gd name="T65" fmla="*/ 167 h 170"/>
                <a:gd name="T66" fmla="*/ 71 w 136"/>
                <a:gd name="T67" fmla="*/ 170 h 170"/>
                <a:gd name="T68" fmla="*/ 71 w 136"/>
                <a:gd name="T69" fmla="*/ 170 h 170"/>
                <a:gd name="T70" fmla="*/ 51 w 136"/>
                <a:gd name="T71" fmla="*/ 167 h 170"/>
                <a:gd name="T72" fmla="*/ 40 w 136"/>
                <a:gd name="T73" fmla="*/ 165 h 170"/>
                <a:gd name="T74" fmla="*/ 31 w 136"/>
                <a:gd name="T75" fmla="*/ 159 h 170"/>
                <a:gd name="T76" fmla="*/ 20 w 136"/>
                <a:gd name="T77" fmla="*/ 150 h 170"/>
                <a:gd name="T78" fmla="*/ 14 w 136"/>
                <a:gd name="T79" fmla="*/ 142 h 170"/>
                <a:gd name="T80" fmla="*/ 9 w 136"/>
                <a:gd name="T81" fmla="*/ 128 h 170"/>
                <a:gd name="T82" fmla="*/ 9 w 136"/>
                <a:gd name="T83" fmla="*/ 114 h 170"/>
                <a:gd name="T84" fmla="*/ 9 w 136"/>
                <a:gd name="T85" fmla="*/ 11 h 170"/>
                <a:gd name="T86" fmla="*/ 9 w 136"/>
                <a:gd name="T87" fmla="*/ 11 h 170"/>
                <a:gd name="T88" fmla="*/ 6 w 136"/>
                <a:gd name="T89" fmla="*/ 3 h 170"/>
                <a:gd name="T90" fmla="*/ 0 w 136"/>
                <a:gd name="T91" fmla="*/ 0 h 170"/>
                <a:gd name="T92" fmla="*/ 40 w 136"/>
                <a:gd name="T93" fmla="*/ 0 h 170"/>
                <a:gd name="T94" fmla="*/ 40 w 136"/>
                <a:gd name="T95" fmla="*/ 0 h 170"/>
                <a:gd name="T96" fmla="*/ 34 w 136"/>
                <a:gd name="T97" fmla="*/ 3 h 170"/>
                <a:gd name="T98" fmla="*/ 31 w 136"/>
                <a:gd name="T99" fmla="*/ 11 h 170"/>
                <a:gd name="T100" fmla="*/ 31 w 136"/>
                <a:gd name="T101" fmla="*/ 11 h 17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36" h="170">
                  <a:moveTo>
                    <a:pt x="31" y="11"/>
                  </a:moveTo>
                  <a:lnTo>
                    <a:pt x="31" y="116"/>
                  </a:lnTo>
                  <a:lnTo>
                    <a:pt x="34" y="131"/>
                  </a:lnTo>
                  <a:lnTo>
                    <a:pt x="40" y="142"/>
                  </a:lnTo>
                  <a:lnTo>
                    <a:pt x="46" y="150"/>
                  </a:lnTo>
                  <a:lnTo>
                    <a:pt x="51" y="153"/>
                  </a:lnTo>
                  <a:lnTo>
                    <a:pt x="63" y="156"/>
                  </a:lnTo>
                  <a:lnTo>
                    <a:pt x="74" y="159"/>
                  </a:lnTo>
                  <a:lnTo>
                    <a:pt x="85" y="159"/>
                  </a:lnTo>
                  <a:lnTo>
                    <a:pt x="94" y="156"/>
                  </a:lnTo>
                  <a:lnTo>
                    <a:pt x="102" y="150"/>
                  </a:lnTo>
                  <a:lnTo>
                    <a:pt x="108" y="145"/>
                  </a:lnTo>
                  <a:lnTo>
                    <a:pt x="111" y="139"/>
                  </a:lnTo>
                  <a:lnTo>
                    <a:pt x="114" y="131"/>
                  </a:lnTo>
                  <a:lnTo>
                    <a:pt x="117" y="116"/>
                  </a:lnTo>
                  <a:lnTo>
                    <a:pt x="117" y="11"/>
                  </a:lnTo>
                  <a:lnTo>
                    <a:pt x="114" y="3"/>
                  </a:lnTo>
                  <a:lnTo>
                    <a:pt x="108" y="0"/>
                  </a:lnTo>
                  <a:lnTo>
                    <a:pt x="136" y="0"/>
                  </a:lnTo>
                  <a:lnTo>
                    <a:pt x="131" y="3"/>
                  </a:lnTo>
                  <a:lnTo>
                    <a:pt x="131" y="11"/>
                  </a:lnTo>
                  <a:lnTo>
                    <a:pt x="128" y="114"/>
                  </a:lnTo>
                  <a:lnTo>
                    <a:pt x="128" y="128"/>
                  </a:lnTo>
                  <a:lnTo>
                    <a:pt x="125" y="139"/>
                  </a:lnTo>
                  <a:lnTo>
                    <a:pt x="119" y="150"/>
                  </a:lnTo>
                  <a:lnTo>
                    <a:pt x="111" y="156"/>
                  </a:lnTo>
                  <a:lnTo>
                    <a:pt x="102" y="162"/>
                  </a:lnTo>
                  <a:lnTo>
                    <a:pt x="94" y="167"/>
                  </a:lnTo>
                  <a:lnTo>
                    <a:pt x="71" y="170"/>
                  </a:lnTo>
                  <a:lnTo>
                    <a:pt x="51" y="167"/>
                  </a:lnTo>
                  <a:lnTo>
                    <a:pt x="40" y="165"/>
                  </a:lnTo>
                  <a:lnTo>
                    <a:pt x="31" y="159"/>
                  </a:lnTo>
                  <a:lnTo>
                    <a:pt x="20" y="150"/>
                  </a:lnTo>
                  <a:lnTo>
                    <a:pt x="14" y="142"/>
                  </a:lnTo>
                  <a:lnTo>
                    <a:pt x="9" y="128"/>
                  </a:lnTo>
                  <a:lnTo>
                    <a:pt x="9" y="114"/>
                  </a:lnTo>
                  <a:lnTo>
                    <a:pt x="9" y="11"/>
                  </a:lnTo>
                  <a:lnTo>
                    <a:pt x="6" y="3"/>
                  </a:lnTo>
                  <a:lnTo>
                    <a:pt x="0" y="0"/>
                  </a:lnTo>
                  <a:lnTo>
                    <a:pt x="40" y="0"/>
                  </a:lnTo>
                  <a:lnTo>
                    <a:pt x="34" y="3"/>
                  </a:lnTo>
                  <a:lnTo>
                    <a:pt x="31"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8" name="Freeform 1717"/>
            <p:cNvSpPr>
              <a:spLocks/>
            </p:cNvSpPr>
            <p:nvPr/>
          </p:nvSpPr>
          <p:spPr bwMode="auto">
            <a:xfrm>
              <a:off x="3022" y="2866"/>
              <a:ext cx="153" cy="173"/>
            </a:xfrm>
            <a:custGeom>
              <a:avLst/>
              <a:gdLst>
                <a:gd name="T0" fmla="*/ 133 w 153"/>
                <a:gd name="T1" fmla="*/ 11 h 173"/>
                <a:gd name="T2" fmla="*/ 133 w 153"/>
                <a:gd name="T3" fmla="*/ 11 h 173"/>
                <a:gd name="T4" fmla="*/ 133 w 153"/>
                <a:gd name="T5" fmla="*/ 3 h 173"/>
                <a:gd name="T6" fmla="*/ 127 w 153"/>
                <a:gd name="T7" fmla="*/ 0 h 173"/>
                <a:gd name="T8" fmla="*/ 153 w 153"/>
                <a:gd name="T9" fmla="*/ 0 h 173"/>
                <a:gd name="T10" fmla="*/ 153 w 153"/>
                <a:gd name="T11" fmla="*/ 0 h 173"/>
                <a:gd name="T12" fmla="*/ 147 w 153"/>
                <a:gd name="T13" fmla="*/ 3 h 173"/>
                <a:gd name="T14" fmla="*/ 147 w 153"/>
                <a:gd name="T15" fmla="*/ 11 h 173"/>
                <a:gd name="T16" fmla="*/ 147 w 153"/>
                <a:gd name="T17" fmla="*/ 173 h 173"/>
                <a:gd name="T18" fmla="*/ 147 w 153"/>
                <a:gd name="T19" fmla="*/ 173 h 173"/>
                <a:gd name="T20" fmla="*/ 88 w 153"/>
                <a:gd name="T21" fmla="*/ 99 h 173"/>
                <a:gd name="T22" fmla="*/ 28 w 153"/>
                <a:gd name="T23" fmla="*/ 25 h 173"/>
                <a:gd name="T24" fmla="*/ 28 w 153"/>
                <a:gd name="T25" fmla="*/ 156 h 173"/>
                <a:gd name="T26" fmla="*/ 28 w 153"/>
                <a:gd name="T27" fmla="*/ 156 h 173"/>
                <a:gd name="T28" fmla="*/ 31 w 153"/>
                <a:gd name="T29" fmla="*/ 165 h 173"/>
                <a:gd name="T30" fmla="*/ 34 w 153"/>
                <a:gd name="T31" fmla="*/ 167 h 173"/>
                <a:gd name="T32" fmla="*/ 8 w 153"/>
                <a:gd name="T33" fmla="*/ 167 h 173"/>
                <a:gd name="T34" fmla="*/ 8 w 153"/>
                <a:gd name="T35" fmla="*/ 167 h 173"/>
                <a:gd name="T36" fmla="*/ 14 w 153"/>
                <a:gd name="T37" fmla="*/ 165 h 173"/>
                <a:gd name="T38" fmla="*/ 14 w 153"/>
                <a:gd name="T39" fmla="*/ 156 h 173"/>
                <a:gd name="T40" fmla="*/ 14 w 153"/>
                <a:gd name="T41" fmla="*/ 20 h 173"/>
                <a:gd name="T42" fmla="*/ 14 w 153"/>
                <a:gd name="T43" fmla="*/ 20 h 173"/>
                <a:gd name="T44" fmla="*/ 14 w 153"/>
                <a:gd name="T45" fmla="*/ 14 h 173"/>
                <a:gd name="T46" fmla="*/ 11 w 153"/>
                <a:gd name="T47" fmla="*/ 8 h 173"/>
                <a:gd name="T48" fmla="*/ 11 w 153"/>
                <a:gd name="T49" fmla="*/ 8 h 173"/>
                <a:gd name="T50" fmla="*/ 8 w 153"/>
                <a:gd name="T51" fmla="*/ 3 h 173"/>
                <a:gd name="T52" fmla="*/ 0 w 153"/>
                <a:gd name="T53" fmla="*/ 0 h 173"/>
                <a:gd name="T54" fmla="*/ 37 w 153"/>
                <a:gd name="T55" fmla="*/ 0 h 173"/>
                <a:gd name="T56" fmla="*/ 133 w 153"/>
                <a:gd name="T57" fmla="*/ 119 h 173"/>
                <a:gd name="T58" fmla="*/ 133 w 153"/>
                <a:gd name="T59" fmla="*/ 11 h 173"/>
                <a:gd name="T60" fmla="*/ 133 w 153"/>
                <a:gd name="T61" fmla="*/ 11 h 17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153" h="173">
                  <a:moveTo>
                    <a:pt x="133" y="11"/>
                  </a:moveTo>
                  <a:lnTo>
                    <a:pt x="133" y="11"/>
                  </a:lnTo>
                  <a:lnTo>
                    <a:pt x="133" y="3"/>
                  </a:lnTo>
                  <a:lnTo>
                    <a:pt x="127" y="0"/>
                  </a:lnTo>
                  <a:lnTo>
                    <a:pt x="153" y="0"/>
                  </a:lnTo>
                  <a:lnTo>
                    <a:pt x="147" y="3"/>
                  </a:lnTo>
                  <a:lnTo>
                    <a:pt x="147" y="11"/>
                  </a:lnTo>
                  <a:lnTo>
                    <a:pt x="147" y="173"/>
                  </a:lnTo>
                  <a:lnTo>
                    <a:pt x="88" y="99"/>
                  </a:lnTo>
                  <a:lnTo>
                    <a:pt x="28" y="25"/>
                  </a:lnTo>
                  <a:lnTo>
                    <a:pt x="28" y="156"/>
                  </a:lnTo>
                  <a:lnTo>
                    <a:pt x="31" y="165"/>
                  </a:lnTo>
                  <a:lnTo>
                    <a:pt x="34" y="167"/>
                  </a:lnTo>
                  <a:lnTo>
                    <a:pt x="8" y="167"/>
                  </a:lnTo>
                  <a:lnTo>
                    <a:pt x="14" y="165"/>
                  </a:lnTo>
                  <a:lnTo>
                    <a:pt x="14" y="156"/>
                  </a:lnTo>
                  <a:lnTo>
                    <a:pt x="14" y="20"/>
                  </a:lnTo>
                  <a:lnTo>
                    <a:pt x="14" y="14"/>
                  </a:lnTo>
                  <a:lnTo>
                    <a:pt x="11" y="8"/>
                  </a:lnTo>
                  <a:lnTo>
                    <a:pt x="8" y="3"/>
                  </a:lnTo>
                  <a:lnTo>
                    <a:pt x="0" y="0"/>
                  </a:lnTo>
                  <a:lnTo>
                    <a:pt x="37" y="0"/>
                  </a:lnTo>
                  <a:lnTo>
                    <a:pt x="133" y="119"/>
                  </a:lnTo>
                  <a:lnTo>
                    <a:pt x="133"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19" name="Freeform 1718"/>
            <p:cNvSpPr>
              <a:spLocks/>
            </p:cNvSpPr>
            <p:nvPr/>
          </p:nvSpPr>
          <p:spPr bwMode="auto">
            <a:xfrm>
              <a:off x="3201" y="2866"/>
              <a:ext cx="37" cy="167"/>
            </a:xfrm>
            <a:custGeom>
              <a:avLst/>
              <a:gdLst>
                <a:gd name="T0" fmla="*/ 37 w 37"/>
                <a:gd name="T1" fmla="*/ 0 h 167"/>
                <a:gd name="T2" fmla="*/ 37 w 37"/>
                <a:gd name="T3" fmla="*/ 0 h 167"/>
                <a:gd name="T4" fmla="*/ 31 w 37"/>
                <a:gd name="T5" fmla="*/ 3 h 167"/>
                <a:gd name="T6" fmla="*/ 28 w 37"/>
                <a:gd name="T7" fmla="*/ 11 h 167"/>
                <a:gd name="T8" fmla="*/ 28 w 37"/>
                <a:gd name="T9" fmla="*/ 156 h 167"/>
                <a:gd name="T10" fmla="*/ 28 w 37"/>
                <a:gd name="T11" fmla="*/ 156 h 167"/>
                <a:gd name="T12" fmla="*/ 31 w 37"/>
                <a:gd name="T13" fmla="*/ 165 h 167"/>
                <a:gd name="T14" fmla="*/ 37 w 37"/>
                <a:gd name="T15" fmla="*/ 167 h 167"/>
                <a:gd name="T16" fmla="*/ 0 w 37"/>
                <a:gd name="T17" fmla="*/ 167 h 167"/>
                <a:gd name="T18" fmla="*/ 0 w 37"/>
                <a:gd name="T19" fmla="*/ 167 h 167"/>
                <a:gd name="T20" fmla="*/ 2 w 37"/>
                <a:gd name="T21" fmla="*/ 165 h 167"/>
                <a:gd name="T22" fmla="*/ 5 w 37"/>
                <a:gd name="T23" fmla="*/ 156 h 167"/>
                <a:gd name="T24" fmla="*/ 5 w 37"/>
                <a:gd name="T25" fmla="*/ 11 h 167"/>
                <a:gd name="T26" fmla="*/ 5 w 37"/>
                <a:gd name="T27" fmla="*/ 11 h 167"/>
                <a:gd name="T28" fmla="*/ 2 w 37"/>
                <a:gd name="T29" fmla="*/ 3 h 167"/>
                <a:gd name="T30" fmla="*/ 0 w 37"/>
                <a:gd name="T31" fmla="*/ 0 h 167"/>
                <a:gd name="T32" fmla="*/ 37 w 37"/>
                <a:gd name="T33" fmla="*/ 0 h 167"/>
                <a:gd name="T34" fmla="*/ 37 w 37"/>
                <a:gd name="T35" fmla="*/ 0 h 16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7" h="167">
                  <a:moveTo>
                    <a:pt x="37" y="0"/>
                  </a:moveTo>
                  <a:lnTo>
                    <a:pt x="37" y="0"/>
                  </a:lnTo>
                  <a:lnTo>
                    <a:pt x="31" y="3"/>
                  </a:lnTo>
                  <a:lnTo>
                    <a:pt x="28" y="11"/>
                  </a:lnTo>
                  <a:lnTo>
                    <a:pt x="28" y="156"/>
                  </a:lnTo>
                  <a:lnTo>
                    <a:pt x="31" y="165"/>
                  </a:lnTo>
                  <a:lnTo>
                    <a:pt x="37" y="167"/>
                  </a:lnTo>
                  <a:lnTo>
                    <a:pt x="0" y="167"/>
                  </a:lnTo>
                  <a:lnTo>
                    <a:pt x="2" y="165"/>
                  </a:lnTo>
                  <a:lnTo>
                    <a:pt x="5" y="156"/>
                  </a:lnTo>
                  <a:lnTo>
                    <a:pt x="5" y="11"/>
                  </a:lnTo>
                  <a:lnTo>
                    <a:pt x="2" y="3"/>
                  </a:lnTo>
                  <a:lnTo>
                    <a:pt x="0" y="0"/>
                  </a:lnTo>
                  <a:lnTo>
                    <a:pt x="37"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0" name="Freeform 1719"/>
            <p:cNvSpPr>
              <a:spLocks/>
            </p:cNvSpPr>
            <p:nvPr/>
          </p:nvSpPr>
          <p:spPr bwMode="auto">
            <a:xfrm>
              <a:off x="3249" y="2866"/>
              <a:ext cx="153" cy="173"/>
            </a:xfrm>
            <a:custGeom>
              <a:avLst/>
              <a:gdLst>
                <a:gd name="T0" fmla="*/ 131 w 153"/>
                <a:gd name="T1" fmla="*/ 11 h 173"/>
                <a:gd name="T2" fmla="*/ 131 w 153"/>
                <a:gd name="T3" fmla="*/ 11 h 173"/>
                <a:gd name="T4" fmla="*/ 131 w 153"/>
                <a:gd name="T5" fmla="*/ 3 h 173"/>
                <a:gd name="T6" fmla="*/ 125 w 153"/>
                <a:gd name="T7" fmla="*/ 0 h 173"/>
                <a:gd name="T8" fmla="*/ 153 w 153"/>
                <a:gd name="T9" fmla="*/ 0 h 173"/>
                <a:gd name="T10" fmla="*/ 153 w 153"/>
                <a:gd name="T11" fmla="*/ 0 h 173"/>
                <a:gd name="T12" fmla="*/ 148 w 153"/>
                <a:gd name="T13" fmla="*/ 6 h 173"/>
                <a:gd name="T14" fmla="*/ 142 w 153"/>
                <a:gd name="T15" fmla="*/ 11 h 173"/>
                <a:gd name="T16" fmla="*/ 142 w 153"/>
                <a:gd name="T17" fmla="*/ 11 h 173"/>
                <a:gd name="T18" fmla="*/ 82 w 153"/>
                <a:gd name="T19" fmla="*/ 173 h 173"/>
                <a:gd name="T20" fmla="*/ 82 w 153"/>
                <a:gd name="T21" fmla="*/ 173 h 173"/>
                <a:gd name="T22" fmla="*/ 14 w 153"/>
                <a:gd name="T23" fmla="*/ 11 h 173"/>
                <a:gd name="T24" fmla="*/ 14 w 153"/>
                <a:gd name="T25" fmla="*/ 11 h 173"/>
                <a:gd name="T26" fmla="*/ 8 w 153"/>
                <a:gd name="T27" fmla="*/ 6 h 173"/>
                <a:gd name="T28" fmla="*/ 0 w 153"/>
                <a:gd name="T29" fmla="*/ 0 h 173"/>
                <a:gd name="T30" fmla="*/ 45 w 153"/>
                <a:gd name="T31" fmla="*/ 0 h 173"/>
                <a:gd name="T32" fmla="*/ 45 w 153"/>
                <a:gd name="T33" fmla="*/ 0 h 173"/>
                <a:gd name="T34" fmla="*/ 43 w 153"/>
                <a:gd name="T35" fmla="*/ 3 h 173"/>
                <a:gd name="T36" fmla="*/ 40 w 153"/>
                <a:gd name="T37" fmla="*/ 6 h 173"/>
                <a:gd name="T38" fmla="*/ 43 w 153"/>
                <a:gd name="T39" fmla="*/ 14 h 173"/>
                <a:gd name="T40" fmla="*/ 43 w 153"/>
                <a:gd name="T41" fmla="*/ 14 h 173"/>
                <a:gd name="T42" fmla="*/ 85 w 153"/>
                <a:gd name="T43" fmla="*/ 128 h 173"/>
                <a:gd name="T44" fmla="*/ 85 w 153"/>
                <a:gd name="T45" fmla="*/ 128 h 173"/>
                <a:gd name="T46" fmla="*/ 131 w 153"/>
                <a:gd name="T47" fmla="*/ 11 h 173"/>
                <a:gd name="T48" fmla="*/ 131 w 153"/>
                <a:gd name="T49" fmla="*/ 11 h 17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3" h="173">
                  <a:moveTo>
                    <a:pt x="131" y="11"/>
                  </a:moveTo>
                  <a:lnTo>
                    <a:pt x="131" y="11"/>
                  </a:lnTo>
                  <a:lnTo>
                    <a:pt x="131" y="3"/>
                  </a:lnTo>
                  <a:lnTo>
                    <a:pt x="125" y="0"/>
                  </a:lnTo>
                  <a:lnTo>
                    <a:pt x="153" y="0"/>
                  </a:lnTo>
                  <a:lnTo>
                    <a:pt x="148" y="6"/>
                  </a:lnTo>
                  <a:lnTo>
                    <a:pt x="142" y="11"/>
                  </a:lnTo>
                  <a:lnTo>
                    <a:pt x="82" y="173"/>
                  </a:lnTo>
                  <a:lnTo>
                    <a:pt x="14" y="11"/>
                  </a:lnTo>
                  <a:lnTo>
                    <a:pt x="8" y="6"/>
                  </a:lnTo>
                  <a:lnTo>
                    <a:pt x="0" y="0"/>
                  </a:lnTo>
                  <a:lnTo>
                    <a:pt x="45" y="0"/>
                  </a:lnTo>
                  <a:lnTo>
                    <a:pt x="43" y="3"/>
                  </a:lnTo>
                  <a:lnTo>
                    <a:pt x="40" y="6"/>
                  </a:lnTo>
                  <a:lnTo>
                    <a:pt x="43" y="14"/>
                  </a:lnTo>
                  <a:lnTo>
                    <a:pt x="85" y="128"/>
                  </a:lnTo>
                  <a:lnTo>
                    <a:pt x="131"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1" name="Freeform 1720"/>
            <p:cNvSpPr>
              <a:spLocks/>
            </p:cNvSpPr>
            <p:nvPr/>
          </p:nvSpPr>
          <p:spPr bwMode="auto">
            <a:xfrm>
              <a:off x="3411" y="2866"/>
              <a:ext cx="105" cy="167"/>
            </a:xfrm>
            <a:custGeom>
              <a:avLst/>
              <a:gdLst>
                <a:gd name="T0" fmla="*/ 94 w 105"/>
                <a:gd name="T1" fmla="*/ 23 h 167"/>
                <a:gd name="T2" fmla="*/ 94 w 105"/>
                <a:gd name="T3" fmla="*/ 23 h 167"/>
                <a:gd name="T4" fmla="*/ 85 w 105"/>
                <a:gd name="T5" fmla="*/ 14 h 167"/>
                <a:gd name="T6" fmla="*/ 74 w 105"/>
                <a:gd name="T7" fmla="*/ 11 h 167"/>
                <a:gd name="T8" fmla="*/ 74 w 105"/>
                <a:gd name="T9" fmla="*/ 11 h 167"/>
                <a:gd name="T10" fmla="*/ 31 w 105"/>
                <a:gd name="T11" fmla="*/ 11 h 167"/>
                <a:gd name="T12" fmla="*/ 31 w 105"/>
                <a:gd name="T13" fmla="*/ 68 h 167"/>
                <a:gd name="T14" fmla="*/ 71 w 105"/>
                <a:gd name="T15" fmla="*/ 68 h 167"/>
                <a:gd name="T16" fmla="*/ 71 w 105"/>
                <a:gd name="T17" fmla="*/ 68 h 167"/>
                <a:gd name="T18" fmla="*/ 76 w 105"/>
                <a:gd name="T19" fmla="*/ 65 h 167"/>
                <a:gd name="T20" fmla="*/ 79 w 105"/>
                <a:gd name="T21" fmla="*/ 62 h 167"/>
                <a:gd name="T22" fmla="*/ 79 w 105"/>
                <a:gd name="T23" fmla="*/ 88 h 167"/>
                <a:gd name="T24" fmla="*/ 79 w 105"/>
                <a:gd name="T25" fmla="*/ 88 h 167"/>
                <a:gd name="T26" fmla="*/ 76 w 105"/>
                <a:gd name="T27" fmla="*/ 82 h 167"/>
                <a:gd name="T28" fmla="*/ 71 w 105"/>
                <a:gd name="T29" fmla="*/ 82 h 167"/>
                <a:gd name="T30" fmla="*/ 31 w 105"/>
                <a:gd name="T31" fmla="*/ 82 h 167"/>
                <a:gd name="T32" fmla="*/ 31 w 105"/>
                <a:gd name="T33" fmla="*/ 153 h 167"/>
                <a:gd name="T34" fmla="*/ 31 w 105"/>
                <a:gd name="T35" fmla="*/ 153 h 167"/>
                <a:gd name="T36" fmla="*/ 59 w 105"/>
                <a:gd name="T37" fmla="*/ 156 h 167"/>
                <a:gd name="T38" fmla="*/ 59 w 105"/>
                <a:gd name="T39" fmla="*/ 156 h 167"/>
                <a:gd name="T40" fmla="*/ 76 w 105"/>
                <a:gd name="T41" fmla="*/ 156 h 167"/>
                <a:gd name="T42" fmla="*/ 88 w 105"/>
                <a:gd name="T43" fmla="*/ 153 h 167"/>
                <a:gd name="T44" fmla="*/ 96 w 105"/>
                <a:gd name="T45" fmla="*/ 148 h 167"/>
                <a:gd name="T46" fmla="*/ 105 w 105"/>
                <a:gd name="T47" fmla="*/ 139 h 167"/>
                <a:gd name="T48" fmla="*/ 99 w 105"/>
                <a:gd name="T49" fmla="*/ 167 h 167"/>
                <a:gd name="T50" fmla="*/ 0 w 105"/>
                <a:gd name="T51" fmla="*/ 167 h 167"/>
                <a:gd name="T52" fmla="*/ 0 w 105"/>
                <a:gd name="T53" fmla="*/ 167 h 167"/>
                <a:gd name="T54" fmla="*/ 5 w 105"/>
                <a:gd name="T55" fmla="*/ 165 h 167"/>
                <a:gd name="T56" fmla="*/ 8 w 105"/>
                <a:gd name="T57" fmla="*/ 156 h 167"/>
                <a:gd name="T58" fmla="*/ 8 w 105"/>
                <a:gd name="T59" fmla="*/ 11 h 167"/>
                <a:gd name="T60" fmla="*/ 8 w 105"/>
                <a:gd name="T61" fmla="*/ 11 h 167"/>
                <a:gd name="T62" fmla="*/ 5 w 105"/>
                <a:gd name="T63" fmla="*/ 3 h 167"/>
                <a:gd name="T64" fmla="*/ 0 w 105"/>
                <a:gd name="T65" fmla="*/ 0 h 167"/>
                <a:gd name="T66" fmla="*/ 94 w 105"/>
                <a:gd name="T67" fmla="*/ 0 h 167"/>
                <a:gd name="T68" fmla="*/ 94 w 105"/>
                <a:gd name="T69" fmla="*/ 23 h 167"/>
                <a:gd name="T70" fmla="*/ 94 w 105"/>
                <a:gd name="T71" fmla="*/ 23 h 16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5" h="167">
                  <a:moveTo>
                    <a:pt x="94" y="23"/>
                  </a:moveTo>
                  <a:lnTo>
                    <a:pt x="94" y="23"/>
                  </a:lnTo>
                  <a:lnTo>
                    <a:pt x="85" y="14"/>
                  </a:lnTo>
                  <a:lnTo>
                    <a:pt x="74" y="11"/>
                  </a:lnTo>
                  <a:lnTo>
                    <a:pt x="31" y="11"/>
                  </a:lnTo>
                  <a:lnTo>
                    <a:pt x="31" y="68"/>
                  </a:lnTo>
                  <a:lnTo>
                    <a:pt x="71" y="68"/>
                  </a:lnTo>
                  <a:lnTo>
                    <a:pt x="76" y="65"/>
                  </a:lnTo>
                  <a:lnTo>
                    <a:pt x="79" y="62"/>
                  </a:lnTo>
                  <a:lnTo>
                    <a:pt x="79" y="88"/>
                  </a:lnTo>
                  <a:lnTo>
                    <a:pt x="76" y="82"/>
                  </a:lnTo>
                  <a:lnTo>
                    <a:pt x="71" y="82"/>
                  </a:lnTo>
                  <a:lnTo>
                    <a:pt x="31" y="82"/>
                  </a:lnTo>
                  <a:lnTo>
                    <a:pt x="31" y="153"/>
                  </a:lnTo>
                  <a:lnTo>
                    <a:pt x="59" y="156"/>
                  </a:lnTo>
                  <a:lnTo>
                    <a:pt x="76" y="156"/>
                  </a:lnTo>
                  <a:lnTo>
                    <a:pt x="88" y="153"/>
                  </a:lnTo>
                  <a:lnTo>
                    <a:pt x="96" y="148"/>
                  </a:lnTo>
                  <a:lnTo>
                    <a:pt x="105" y="139"/>
                  </a:lnTo>
                  <a:lnTo>
                    <a:pt x="99" y="167"/>
                  </a:lnTo>
                  <a:lnTo>
                    <a:pt x="0" y="167"/>
                  </a:lnTo>
                  <a:lnTo>
                    <a:pt x="5" y="165"/>
                  </a:lnTo>
                  <a:lnTo>
                    <a:pt x="8" y="156"/>
                  </a:lnTo>
                  <a:lnTo>
                    <a:pt x="8" y="11"/>
                  </a:lnTo>
                  <a:lnTo>
                    <a:pt x="5" y="3"/>
                  </a:lnTo>
                  <a:lnTo>
                    <a:pt x="0" y="0"/>
                  </a:lnTo>
                  <a:lnTo>
                    <a:pt x="94" y="0"/>
                  </a:lnTo>
                  <a:lnTo>
                    <a:pt x="94"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2" name="Freeform 1721"/>
            <p:cNvSpPr>
              <a:spLocks noEditPoints="1"/>
            </p:cNvSpPr>
            <p:nvPr/>
          </p:nvSpPr>
          <p:spPr bwMode="auto">
            <a:xfrm>
              <a:off x="3527" y="2866"/>
              <a:ext cx="145" cy="167"/>
            </a:xfrm>
            <a:custGeom>
              <a:avLst/>
              <a:gdLst>
                <a:gd name="T0" fmla="*/ 68 w 145"/>
                <a:gd name="T1" fmla="*/ 82 h 167"/>
                <a:gd name="T2" fmla="*/ 85 w 145"/>
                <a:gd name="T3" fmla="*/ 91 h 167"/>
                <a:gd name="T4" fmla="*/ 94 w 145"/>
                <a:gd name="T5" fmla="*/ 102 h 167"/>
                <a:gd name="T6" fmla="*/ 120 w 145"/>
                <a:gd name="T7" fmla="*/ 145 h 167"/>
                <a:gd name="T8" fmla="*/ 131 w 145"/>
                <a:gd name="T9" fmla="*/ 159 h 167"/>
                <a:gd name="T10" fmla="*/ 145 w 145"/>
                <a:gd name="T11" fmla="*/ 167 h 167"/>
                <a:gd name="T12" fmla="*/ 120 w 145"/>
                <a:gd name="T13" fmla="*/ 167 h 167"/>
                <a:gd name="T14" fmla="*/ 108 w 145"/>
                <a:gd name="T15" fmla="*/ 165 h 167"/>
                <a:gd name="T16" fmla="*/ 100 w 145"/>
                <a:gd name="T17" fmla="*/ 156 h 167"/>
                <a:gd name="T18" fmla="*/ 71 w 145"/>
                <a:gd name="T19" fmla="*/ 111 h 167"/>
                <a:gd name="T20" fmla="*/ 54 w 145"/>
                <a:gd name="T21" fmla="*/ 91 h 167"/>
                <a:gd name="T22" fmla="*/ 46 w 145"/>
                <a:gd name="T23" fmla="*/ 91 h 167"/>
                <a:gd name="T24" fmla="*/ 32 w 145"/>
                <a:gd name="T25" fmla="*/ 156 h 167"/>
                <a:gd name="T26" fmla="*/ 34 w 145"/>
                <a:gd name="T27" fmla="*/ 165 h 167"/>
                <a:gd name="T28" fmla="*/ 0 w 145"/>
                <a:gd name="T29" fmla="*/ 167 h 167"/>
                <a:gd name="T30" fmla="*/ 6 w 145"/>
                <a:gd name="T31" fmla="*/ 165 h 167"/>
                <a:gd name="T32" fmla="*/ 9 w 145"/>
                <a:gd name="T33" fmla="*/ 11 h 167"/>
                <a:gd name="T34" fmla="*/ 6 w 145"/>
                <a:gd name="T35" fmla="*/ 3 h 167"/>
                <a:gd name="T36" fmla="*/ 49 w 145"/>
                <a:gd name="T37" fmla="*/ 0 h 167"/>
                <a:gd name="T38" fmla="*/ 66 w 145"/>
                <a:gd name="T39" fmla="*/ 0 h 167"/>
                <a:gd name="T40" fmla="*/ 88 w 145"/>
                <a:gd name="T41" fmla="*/ 8 h 167"/>
                <a:gd name="T42" fmla="*/ 103 w 145"/>
                <a:gd name="T43" fmla="*/ 20 h 167"/>
                <a:gd name="T44" fmla="*/ 108 w 145"/>
                <a:gd name="T45" fmla="*/ 40 h 167"/>
                <a:gd name="T46" fmla="*/ 108 w 145"/>
                <a:gd name="T47" fmla="*/ 51 h 167"/>
                <a:gd name="T48" fmla="*/ 100 w 145"/>
                <a:gd name="T49" fmla="*/ 65 h 167"/>
                <a:gd name="T50" fmla="*/ 83 w 145"/>
                <a:gd name="T51" fmla="*/ 79 h 167"/>
                <a:gd name="T52" fmla="*/ 68 w 145"/>
                <a:gd name="T53" fmla="*/ 82 h 167"/>
                <a:gd name="T54" fmla="*/ 32 w 145"/>
                <a:gd name="T55" fmla="*/ 77 h 167"/>
                <a:gd name="T56" fmla="*/ 46 w 145"/>
                <a:gd name="T57" fmla="*/ 77 h 167"/>
                <a:gd name="T58" fmla="*/ 60 w 145"/>
                <a:gd name="T59" fmla="*/ 77 h 167"/>
                <a:gd name="T60" fmla="*/ 77 w 145"/>
                <a:gd name="T61" fmla="*/ 65 h 167"/>
                <a:gd name="T62" fmla="*/ 83 w 145"/>
                <a:gd name="T63" fmla="*/ 51 h 167"/>
                <a:gd name="T64" fmla="*/ 83 w 145"/>
                <a:gd name="T65" fmla="*/ 42 h 167"/>
                <a:gd name="T66" fmla="*/ 77 w 145"/>
                <a:gd name="T67" fmla="*/ 20 h 167"/>
                <a:gd name="T68" fmla="*/ 60 w 145"/>
                <a:gd name="T69" fmla="*/ 11 h 167"/>
                <a:gd name="T70" fmla="*/ 49 w 145"/>
                <a:gd name="T71" fmla="*/ 8 h 167"/>
                <a:gd name="T72" fmla="*/ 32 w 145"/>
                <a:gd name="T73" fmla="*/ 11 h 1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45" h="167">
                  <a:moveTo>
                    <a:pt x="68" y="82"/>
                  </a:moveTo>
                  <a:lnTo>
                    <a:pt x="68" y="82"/>
                  </a:lnTo>
                  <a:lnTo>
                    <a:pt x="77" y="85"/>
                  </a:lnTo>
                  <a:lnTo>
                    <a:pt x="85" y="91"/>
                  </a:lnTo>
                  <a:lnTo>
                    <a:pt x="94" y="102"/>
                  </a:lnTo>
                  <a:lnTo>
                    <a:pt x="108" y="125"/>
                  </a:lnTo>
                  <a:lnTo>
                    <a:pt x="120" y="145"/>
                  </a:lnTo>
                  <a:lnTo>
                    <a:pt x="131" y="159"/>
                  </a:lnTo>
                  <a:lnTo>
                    <a:pt x="139" y="165"/>
                  </a:lnTo>
                  <a:lnTo>
                    <a:pt x="145" y="167"/>
                  </a:lnTo>
                  <a:lnTo>
                    <a:pt x="120" y="167"/>
                  </a:lnTo>
                  <a:lnTo>
                    <a:pt x="114" y="167"/>
                  </a:lnTo>
                  <a:lnTo>
                    <a:pt x="108" y="165"/>
                  </a:lnTo>
                  <a:lnTo>
                    <a:pt x="100" y="156"/>
                  </a:lnTo>
                  <a:lnTo>
                    <a:pt x="71" y="111"/>
                  </a:lnTo>
                  <a:lnTo>
                    <a:pt x="60" y="96"/>
                  </a:lnTo>
                  <a:lnTo>
                    <a:pt x="54" y="91"/>
                  </a:lnTo>
                  <a:lnTo>
                    <a:pt x="46" y="91"/>
                  </a:lnTo>
                  <a:lnTo>
                    <a:pt x="32" y="91"/>
                  </a:lnTo>
                  <a:lnTo>
                    <a:pt x="32" y="156"/>
                  </a:lnTo>
                  <a:lnTo>
                    <a:pt x="34" y="165"/>
                  </a:lnTo>
                  <a:lnTo>
                    <a:pt x="37" y="167"/>
                  </a:lnTo>
                  <a:lnTo>
                    <a:pt x="0" y="167"/>
                  </a:lnTo>
                  <a:lnTo>
                    <a:pt x="6" y="165"/>
                  </a:lnTo>
                  <a:lnTo>
                    <a:pt x="9" y="156"/>
                  </a:lnTo>
                  <a:lnTo>
                    <a:pt x="9" y="11"/>
                  </a:lnTo>
                  <a:lnTo>
                    <a:pt x="6" y="3"/>
                  </a:lnTo>
                  <a:lnTo>
                    <a:pt x="0" y="0"/>
                  </a:lnTo>
                  <a:lnTo>
                    <a:pt x="49" y="0"/>
                  </a:lnTo>
                  <a:lnTo>
                    <a:pt x="66" y="0"/>
                  </a:lnTo>
                  <a:lnTo>
                    <a:pt x="77" y="3"/>
                  </a:lnTo>
                  <a:lnTo>
                    <a:pt x="88" y="8"/>
                  </a:lnTo>
                  <a:lnTo>
                    <a:pt x="97" y="14"/>
                  </a:lnTo>
                  <a:lnTo>
                    <a:pt x="103" y="20"/>
                  </a:lnTo>
                  <a:lnTo>
                    <a:pt x="105" y="28"/>
                  </a:lnTo>
                  <a:lnTo>
                    <a:pt x="108" y="40"/>
                  </a:lnTo>
                  <a:lnTo>
                    <a:pt x="108" y="51"/>
                  </a:lnTo>
                  <a:lnTo>
                    <a:pt x="105" y="60"/>
                  </a:lnTo>
                  <a:lnTo>
                    <a:pt x="100" y="65"/>
                  </a:lnTo>
                  <a:lnTo>
                    <a:pt x="94" y="71"/>
                  </a:lnTo>
                  <a:lnTo>
                    <a:pt x="83" y="79"/>
                  </a:lnTo>
                  <a:lnTo>
                    <a:pt x="68" y="82"/>
                  </a:lnTo>
                  <a:close/>
                  <a:moveTo>
                    <a:pt x="32" y="11"/>
                  </a:moveTo>
                  <a:lnTo>
                    <a:pt x="32" y="77"/>
                  </a:lnTo>
                  <a:lnTo>
                    <a:pt x="46" y="77"/>
                  </a:lnTo>
                  <a:lnTo>
                    <a:pt x="60" y="77"/>
                  </a:lnTo>
                  <a:lnTo>
                    <a:pt x="71" y="68"/>
                  </a:lnTo>
                  <a:lnTo>
                    <a:pt x="77" y="65"/>
                  </a:lnTo>
                  <a:lnTo>
                    <a:pt x="80" y="57"/>
                  </a:lnTo>
                  <a:lnTo>
                    <a:pt x="83" y="51"/>
                  </a:lnTo>
                  <a:lnTo>
                    <a:pt x="83" y="42"/>
                  </a:lnTo>
                  <a:lnTo>
                    <a:pt x="83" y="31"/>
                  </a:lnTo>
                  <a:lnTo>
                    <a:pt x="77" y="20"/>
                  </a:lnTo>
                  <a:lnTo>
                    <a:pt x="66" y="11"/>
                  </a:lnTo>
                  <a:lnTo>
                    <a:pt x="60" y="11"/>
                  </a:lnTo>
                  <a:lnTo>
                    <a:pt x="49" y="8"/>
                  </a:lnTo>
                  <a:lnTo>
                    <a:pt x="32"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3" name="Freeform 1722"/>
            <p:cNvSpPr>
              <a:spLocks/>
            </p:cNvSpPr>
            <p:nvPr/>
          </p:nvSpPr>
          <p:spPr bwMode="auto">
            <a:xfrm>
              <a:off x="3672" y="2863"/>
              <a:ext cx="102" cy="173"/>
            </a:xfrm>
            <a:custGeom>
              <a:avLst/>
              <a:gdLst>
                <a:gd name="T0" fmla="*/ 102 w 102"/>
                <a:gd name="T1" fmla="*/ 122 h 173"/>
                <a:gd name="T2" fmla="*/ 97 w 102"/>
                <a:gd name="T3" fmla="*/ 142 h 173"/>
                <a:gd name="T4" fmla="*/ 85 w 102"/>
                <a:gd name="T5" fmla="*/ 159 h 173"/>
                <a:gd name="T6" fmla="*/ 68 w 102"/>
                <a:gd name="T7" fmla="*/ 170 h 173"/>
                <a:gd name="T8" fmla="*/ 48 w 102"/>
                <a:gd name="T9" fmla="*/ 173 h 173"/>
                <a:gd name="T10" fmla="*/ 34 w 102"/>
                <a:gd name="T11" fmla="*/ 170 h 173"/>
                <a:gd name="T12" fmla="*/ 3 w 102"/>
                <a:gd name="T13" fmla="*/ 159 h 173"/>
                <a:gd name="T14" fmla="*/ 0 w 102"/>
                <a:gd name="T15" fmla="*/ 122 h 173"/>
                <a:gd name="T16" fmla="*/ 14 w 102"/>
                <a:gd name="T17" fmla="*/ 148 h 173"/>
                <a:gd name="T18" fmla="*/ 37 w 102"/>
                <a:gd name="T19" fmla="*/ 162 h 173"/>
                <a:gd name="T20" fmla="*/ 46 w 102"/>
                <a:gd name="T21" fmla="*/ 162 h 173"/>
                <a:gd name="T22" fmla="*/ 63 w 102"/>
                <a:gd name="T23" fmla="*/ 159 h 173"/>
                <a:gd name="T24" fmla="*/ 74 w 102"/>
                <a:gd name="T25" fmla="*/ 151 h 173"/>
                <a:gd name="T26" fmla="*/ 80 w 102"/>
                <a:gd name="T27" fmla="*/ 131 h 173"/>
                <a:gd name="T28" fmla="*/ 80 w 102"/>
                <a:gd name="T29" fmla="*/ 122 h 173"/>
                <a:gd name="T30" fmla="*/ 68 w 102"/>
                <a:gd name="T31" fmla="*/ 105 h 173"/>
                <a:gd name="T32" fmla="*/ 37 w 102"/>
                <a:gd name="T33" fmla="*/ 88 h 173"/>
                <a:gd name="T34" fmla="*/ 23 w 102"/>
                <a:gd name="T35" fmla="*/ 80 h 173"/>
                <a:gd name="T36" fmla="*/ 3 w 102"/>
                <a:gd name="T37" fmla="*/ 57 h 173"/>
                <a:gd name="T38" fmla="*/ 3 w 102"/>
                <a:gd name="T39" fmla="*/ 43 h 173"/>
                <a:gd name="T40" fmla="*/ 6 w 102"/>
                <a:gd name="T41" fmla="*/ 26 h 173"/>
                <a:gd name="T42" fmla="*/ 20 w 102"/>
                <a:gd name="T43" fmla="*/ 11 h 173"/>
                <a:gd name="T44" fmla="*/ 54 w 102"/>
                <a:gd name="T45" fmla="*/ 0 h 173"/>
                <a:gd name="T46" fmla="*/ 71 w 102"/>
                <a:gd name="T47" fmla="*/ 3 h 173"/>
                <a:gd name="T48" fmla="*/ 88 w 102"/>
                <a:gd name="T49" fmla="*/ 9 h 173"/>
                <a:gd name="T50" fmla="*/ 91 w 102"/>
                <a:gd name="T51" fmla="*/ 43 h 173"/>
                <a:gd name="T52" fmla="*/ 77 w 102"/>
                <a:gd name="T53" fmla="*/ 23 h 173"/>
                <a:gd name="T54" fmla="*/ 57 w 102"/>
                <a:gd name="T55" fmla="*/ 11 h 173"/>
                <a:gd name="T56" fmla="*/ 48 w 102"/>
                <a:gd name="T57" fmla="*/ 11 h 173"/>
                <a:gd name="T58" fmla="*/ 29 w 102"/>
                <a:gd name="T59" fmla="*/ 20 h 173"/>
                <a:gd name="T60" fmla="*/ 23 w 102"/>
                <a:gd name="T61" fmla="*/ 37 h 173"/>
                <a:gd name="T62" fmla="*/ 23 w 102"/>
                <a:gd name="T63" fmla="*/ 45 h 173"/>
                <a:gd name="T64" fmla="*/ 40 w 102"/>
                <a:gd name="T65" fmla="*/ 63 h 173"/>
                <a:gd name="T66" fmla="*/ 57 w 102"/>
                <a:gd name="T67" fmla="*/ 68 h 173"/>
                <a:gd name="T68" fmla="*/ 88 w 102"/>
                <a:gd name="T69" fmla="*/ 88 h 173"/>
                <a:gd name="T70" fmla="*/ 100 w 102"/>
                <a:gd name="T71" fmla="*/ 102 h 173"/>
                <a:gd name="T72" fmla="*/ 102 w 102"/>
                <a:gd name="T73" fmla="*/ 122 h 17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2" h="173">
                  <a:moveTo>
                    <a:pt x="102" y="122"/>
                  </a:moveTo>
                  <a:lnTo>
                    <a:pt x="102" y="122"/>
                  </a:lnTo>
                  <a:lnTo>
                    <a:pt x="102" y="134"/>
                  </a:lnTo>
                  <a:lnTo>
                    <a:pt x="97" y="142"/>
                  </a:lnTo>
                  <a:lnTo>
                    <a:pt x="91" y="151"/>
                  </a:lnTo>
                  <a:lnTo>
                    <a:pt x="85" y="159"/>
                  </a:lnTo>
                  <a:lnTo>
                    <a:pt x="77" y="165"/>
                  </a:lnTo>
                  <a:lnTo>
                    <a:pt x="68" y="170"/>
                  </a:lnTo>
                  <a:lnTo>
                    <a:pt x="57" y="173"/>
                  </a:lnTo>
                  <a:lnTo>
                    <a:pt x="48" y="173"/>
                  </a:lnTo>
                  <a:lnTo>
                    <a:pt x="34" y="170"/>
                  </a:lnTo>
                  <a:lnTo>
                    <a:pt x="20" y="168"/>
                  </a:lnTo>
                  <a:lnTo>
                    <a:pt x="3" y="159"/>
                  </a:lnTo>
                  <a:lnTo>
                    <a:pt x="0" y="122"/>
                  </a:lnTo>
                  <a:lnTo>
                    <a:pt x="6" y="136"/>
                  </a:lnTo>
                  <a:lnTo>
                    <a:pt x="14" y="148"/>
                  </a:lnTo>
                  <a:lnTo>
                    <a:pt x="29" y="159"/>
                  </a:lnTo>
                  <a:lnTo>
                    <a:pt x="37" y="162"/>
                  </a:lnTo>
                  <a:lnTo>
                    <a:pt x="46" y="162"/>
                  </a:lnTo>
                  <a:lnTo>
                    <a:pt x="54" y="162"/>
                  </a:lnTo>
                  <a:lnTo>
                    <a:pt x="63" y="159"/>
                  </a:lnTo>
                  <a:lnTo>
                    <a:pt x="68" y="156"/>
                  </a:lnTo>
                  <a:lnTo>
                    <a:pt x="74" y="151"/>
                  </a:lnTo>
                  <a:lnTo>
                    <a:pt x="80" y="139"/>
                  </a:lnTo>
                  <a:lnTo>
                    <a:pt x="80" y="131"/>
                  </a:lnTo>
                  <a:lnTo>
                    <a:pt x="80" y="122"/>
                  </a:lnTo>
                  <a:lnTo>
                    <a:pt x="77" y="114"/>
                  </a:lnTo>
                  <a:lnTo>
                    <a:pt x="68" y="105"/>
                  </a:lnTo>
                  <a:lnTo>
                    <a:pt x="54" y="97"/>
                  </a:lnTo>
                  <a:lnTo>
                    <a:pt x="37" y="88"/>
                  </a:lnTo>
                  <a:lnTo>
                    <a:pt x="23" y="80"/>
                  </a:lnTo>
                  <a:lnTo>
                    <a:pt x="11" y="68"/>
                  </a:lnTo>
                  <a:lnTo>
                    <a:pt x="3" y="57"/>
                  </a:lnTo>
                  <a:lnTo>
                    <a:pt x="3" y="43"/>
                  </a:lnTo>
                  <a:lnTo>
                    <a:pt x="3" y="34"/>
                  </a:lnTo>
                  <a:lnTo>
                    <a:pt x="6" y="26"/>
                  </a:lnTo>
                  <a:lnTo>
                    <a:pt x="11" y="17"/>
                  </a:lnTo>
                  <a:lnTo>
                    <a:pt x="20" y="11"/>
                  </a:lnTo>
                  <a:lnTo>
                    <a:pt x="34" y="3"/>
                  </a:lnTo>
                  <a:lnTo>
                    <a:pt x="54" y="0"/>
                  </a:lnTo>
                  <a:lnTo>
                    <a:pt x="71" y="3"/>
                  </a:lnTo>
                  <a:lnTo>
                    <a:pt x="80" y="6"/>
                  </a:lnTo>
                  <a:lnTo>
                    <a:pt x="88" y="9"/>
                  </a:lnTo>
                  <a:lnTo>
                    <a:pt x="91" y="43"/>
                  </a:lnTo>
                  <a:lnTo>
                    <a:pt x="85" y="31"/>
                  </a:lnTo>
                  <a:lnTo>
                    <a:pt x="77" y="23"/>
                  </a:lnTo>
                  <a:lnTo>
                    <a:pt x="65" y="14"/>
                  </a:lnTo>
                  <a:lnTo>
                    <a:pt x="57" y="11"/>
                  </a:lnTo>
                  <a:lnTo>
                    <a:pt x="48" y="11"/>
                  </a:lnTo>
                  <a:lnTo>
                    <a:pt x="37" y="11"/>
                  </a:lnTo>
                  <a:lnTo>
                    <a:pt x="29" y="20"/>
                  </a:lnTo>
                  <a:lnTo>
                    <a:pt x="23" y="28"/>
                  </a:lnTo>
                  <a:lnTo>
                    <a:pt x="23" y="37"/>
                  </a:lnTo>
                  <a:lnTo>
                    <a:pt x="23" y="45"/>
                  </a:lnTo>
                  <a:lnTo>
                    <a:pt x="31" y="54"/>
                  </a:lnTo>
                  <a:lnTo>
                    <a:pt x="40" y="63"/>
                  </a:lnTo>
                  <a:lnTo>
                    <a:pt x="57" y="68"/>
                  </a:lnTo>
                  <a:lnTo>
                    <a:pt x="74" y="77"/>
                  </a:lnTo>
                  <a:lnTo>
                    <a:pt x="88" y="88"/>
                  </a:lnTo>
                  <a:lnTo>
                    <a:pt x="94" y="94"/>
                  </a:lnTo>
                  <a:lnTo>
                    <a:pt x="100" y="102"/>
                  </a:lnTo>
                  <a:lnTo>
                    <a:pt x="102" y="111"/>
                  </a:lnTo>
                  <a:lnTo>
                    <a:pt x="102" y="12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4" name="Freeform 1723"/>
            <p:cNvSpPr>
              <a:spLocks/>
            </p:cNvSpPr>
            <p:nvPr/>
          </p:nvSpPr>
          <p:spPr bwMode="auto">
            <a:xfrm>
              <a:off x="3791" y="2866"/>
              <a:ext cx="37" cy="167"/>
            </a:xfrm>
            <a:custGeom>
              <a:avLst/>
              <a:gdLst>
                <a:gd name="T0" fmla="*/ 37 w 37"/>
                <a:gd name="T1" fmla="*/ 0 h 167"/>
                <a:gd name="T2" fmla="*/ 37 w 37"/>
                <a:gd name="T3" fmla="*/ 0 h 167"/>
                <a:gd name="T4" fmla="*/ 32 w 37"/>
                <a:gd name="T5" fmla="*/ 3 h 167"/>
                <a:gd name="T6" fmla="*/ 29 w 37"/>
                <a:gd name="T7" fmla="*/ 11 h 167"/>
                <a:gd name="T8" fmla="*/ 29 w 37"/>
                <a:gd name="T9" fmla="*/ 156 h 167"/>
                <a:gd name="T10" fmla="*/ 29 w 37"/>
                <a:gd name="T11" fmla="*/ 156 h 167"/>
                <a:gd name="T12" fmla="*/ 32 w 37"/>
                <a:gd name="T13" fmla="*/ 165 h 167"/>
                <a:gd name="T14" fmla="*/ 37 w 37"/>
                <a:gd name="T15" fmla="*/ 167 h 167"/>
                <a:gd name="T16" fmla="*/ 0 w 37"/>
                <a:gd name="T17" fmla="*/ 167 h 167"/>
                <a:gd name="T18" fmla="*/ 0 w 37"/>
                <a:gd name="T19" fmla="*/ 167 h 167"/>
                <a:gd name="T20" fmla="*/ 3 w 37"/>
                <a:gd name="T21" fmla="*/ 165 h 167"/>
                <a:gd name="T22" fmla="*/ 6 w 37"/>
                <a:gd name="T23" fmla="*/ 156 h 167"/>
                <a:gd name="T24" fmla="*/ 6 w 37"/>
                <a:gd name="T25" fmla="*/ 11 h 167"/>
                <a:gd name="T26" fmla="*/ 6 w 37"/>
                <a:gd name="T27" fmla="*/ 11 h 167"/>
                <a:gd name="T28" fmla="*/ 3 w 37"/>
                <a:gd name="T29" fmla="*/ 3 h 167"/>
                <a:gd name="T30" fmla="*/ 0 w 37"/>
                <a:gd name="T31" fmla="*/ 0 h 167"/>
                <a:gd name="T32" fmla="*/ 37 w 37"/>
                <a:gd name="T33" fmla="*/ 0 h 167"/>
                <a:gd name="T34" fmla="*/ 37 w 37"/>
                <a:gd name="T35" fmla="*/ 0 h 16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7" h="167">
                  <a:moveTo>
                    <a:pt x="37" y="0"/>
                  </a:moveTo>
                  <a:lnTo>
                    <a:pt x="37" y="0"/>
                  </a:lnTo>
                  <a:lnTo>
                    <a:pt x="32" y="3"/>
                  </a:lnTo>
                  <a:lnTo>
                    <a:pt x="29" y="11"/>
                  </a:lnTo>
                  <a:lnTo>
                    <a:pt x="29" y="156"/>
                  </a:lnTo>
                  <a:lnTo>
                    <a:pt x="32" y="165"/>
                  </a:lnTo>
                  <a:lnTo>
                    <a:pt x="37" y="167"/>
                  </a:lnTo>
                  <a:lnTo>
                    <a:pt x="0" y="167"/>
                  </a:lnTo>
                  <a:lnTo>
                    <a:pt x="3" y="165"/>
                  </a:lnTo>
                  <a:lnTo>
                    <a:pt x="6" y="156"/>
                  </a:lnTo>
                  <a:lnTo>
                    <a:pt x="6" y="11"/>
                  </a:lnTo>
                  <a:lnTo>
                    <a:pt x="3" y="3"/>
                  </a:lnTo>
                  <a:lnTo>
                    <a:pt x="0" y="0"/>
                  </a:lnTo>
                  <a:lnTo>
                    <a:pt x="37"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5" name="Freeform 1724"/>
            <p:cNvSpPr>
              <a:spLocks/>
            </p:cNvSpPr>
            <p:nvPr/>
          </p:nvSpPr>
          <p:spPr bwMode="auto">
            <a:xfrm>
              <a:off x="3840" y="2866"/>
              <a:ext cx="130" cy="167"/>
            </a:xfrm>
            <a:custGeom>
              <a:avLst/>
              <a:gdLst>
                <a:gd name="T0" fmla="*/ 79 w 130"/>
                <a:gd name="T1" fmla="*/ 11 h 167"/>
                <a:gd name="T2" fmla="*/ 79 w 130"/>
                <a:gd name="T3" fmla="*/ 156 h 167"/>
                <a:gd name="T4" fmla="*/ 79 w 130"/>
                <a:gd name="T5" fmla="*/ 156 h 167"/>
                <a:gd name="T6" fmla="*/ 79 w 130"/>
                <a:gd name="T7" fmla="*/ 165 h 167"/>
                <a:gd name="T8" fmla="*/ 85 w 130"/>
                <a:gd name="T9" fmla="*/ 167 h 167"/>
                <a:gd name="T10" fmla="*/ 48 w 130"/>
                <a:gd name="T11" fmla="*/ 167 h 167"/>
                <a:gd name="T12" fmla="*/ 48 w 130"/>
                <a:gd name="T13" fmla="*/ 167 h 167"/>
                <a:gd name="T14" fmla="*/ 54 w 130"/>
                <a:gd name="T15" fmla="*/ 165 h 167"/>
                <a:gd name="T16" fmla="*/ 54 w 130"/>
                <a:gd name="T17" fmla="*/ 156 h 167"/>
                <a:gd name="T18" fmla="*/ 54 w 130"/>
                <a:gd name="T19" fmla="*/ 11 h 167"/>
                <a:gd name="T20" fmla="*/ 54 w 130"/>
                <a:gd name="T21" fmla="*/ 11 h 167"/>
                <a:gd name="T22" fmla="*/ 14 w 130"/>
                <a:gd name="T23" fmla="*/ 14 h 167"/>
                <a:gd name="T24" fmla="*/ 14 w 130"/>
                <a:gd name="T25" fmla="*/ 14 h 167"/>
                <a:gd name="T26" fmla="*/ 11 w 130"/>
                <a:gd name="T27" fmla="*/ 14 h 167"/>
                <a:gd name="T28" fmla="*/ 5 w 130"/>
                <a:gd name="T29" fmla="*/ 17 h 167"/>
                <a:gd name="T30" fmla="*/ 0 w 130"/>
                <a:gd name="T31" fmla="*/ 23 h 167"/>
                <a:gd name="T32" fmla="*/ 0 w 130"/>
                <a:gd name="T33" fmla="*/ 0 h 167"/>
                <a:gd name="T34" fmla="*/ 130 w 130"/>
                <a:gd name="T35" fmla="*/ 0 h 167"/>
                <a:gd name="T36" fmla="*/ 130 w 130"/>
                <a:gd name="T37" fmla="*/ 23 h 167"/>
                <a:gd name="T38" fmla="*/ 130 w 130"/>
                <a:gd name="T39" fmla="*/ 23 h 167"/>
                <a:gd name="T40" fmla="*/ 128 w 130"/>
                <a:gd name="T41" fmla="*/ 17 h 167"/>
                <a:gd name="T42" fmla="*/ 119 w 130"/>
                <a:gd name="T43" fmla="*/ 14 h 167"/>
                <a:gd name="T44" fmla="*/ 119 w 130"/>
                <a:gd name="T45" fmla="*/ 14 h 167"/>
                <a:gd name="T46" fmla="*/ 79 w 130"/>
                <a:gd name="T47" fmla="*/ 11 h 167"/>
                <a:gd name="T48" fmla="*/ 79 w 130"/>
                <a:gd name="T49" fmla="*/ 11 h 16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30" h="167">
                  <a:moveTo>
                    <a:pt x="79" y="11"/>
                  </a:moveTo>
                  <a:lnTo>
                    <a:pt x="79" y="156"/>
                  </a:lnTo>
                  <a:lnTo>
                    <a:pt x="79" y="165"/>
                  </a:lnTo>
                  <a:lnTo>
                    <a:pt x="85" y="167"/>
                  </a:lnTo>
                  <a:lnTo>
                    <a:pt x="48" y="167"/>
                  </a:lnTo>
                  <a:lnTo>
                    <a:pt x="54" y="165"/>
                  </a:lnTo>
                  <a:lnTo>
                    <a:pt x="54" y="156"/>
                  </a:lnTo>
                  <a:lnTo>
                    <a:pt x="54" y="11"/>
                  </a:lnTo>
                  <a:lnTo>
                    <a:pt x="14" y="14"/>
                  </a:lnTo>
                  <a:lnTo>
                    <a:pt x="11" y="14"/>
                  </a:lnTo>
                  <a:lnTo>
                    <a:pt x="5" y="17"/>
                  </a:lnTo>
                  <a:lnTo>
                    <a:pt x="0" y="23"/>
                  </a:lnTo>
                  <a:lnTo>
                    <a:pt x="0" y="0"/>
                  </a:lnTo>
                  <a:lnTo>
                    <a:pt x="130" y="0"/>
                  </a:lnTo>
                  <a:lnTo>
                    <a:pt x="130" y="23"/>
                  </a:lnTo>
                  <a:lnTo>
                    <a:pt x="128" y="17"/>
                  </a:lnTo>
                  <a:lnTo>
                    <a:pt x="119" y="14"/>
                  </a:lnTo>
                  <a:lnTo>
                    <a:pt x="79"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6" name="Freeform 1725"/>
            <p:cNvSpPr>
              <a:spLocks/>
            </p:cNvSpPr>
            <p:nvPr/>
          </p:nvSpPr>
          <p:spPr bwMode="auto">
            <a:xfrm>
              <a:off x="3976" y="2866"/>
              <a:ext cx="142" cy="167"/>
            </a:xfrm>
            <a:custGeom>
              <a:avLst/>
              <a:gdLst>
                <a:gd name="T0" fmla="*/ 142 w 142"/>
                <a:gd name="T1" fmla="*/ 0 h 167"/>
                <a:gd name="T2" fmla="*/ 142 w 142"/>
                <a:gd name="T3" fmla="*/ 0 h 167"/>
                <a:gd name="T4" fmla="*/ 131 w 142"/>
                <a:gd name="T5" fmla="*/ 6 h 167"/>
                <a:gd name="T6" fmla="*/ 125 w 142"/>
                <a:gd name="T7" fmla="*/ 14 h 167"/>
                <a:gd name="T8" fmla="*/ 85 w 142"/>
                <a:gd name="T9" fmla="*/ 88 h 167"/>
                <a:gd name="T10" fmla="*/ 85 w 142"/>
                <a:gd name="T11" fmla="*/ 156 h 167"/>
                <a:gd name="T12" fmla="*/ 85 w 142"/>
                <a:gd name="T13" fmla="*/ 156 h 167"/>
                <a:gd name="T14" fmla="*/ 88 w 142"/>
                <a:gd name="T15" fmla="*/ 165 h 167"/>
                <a:gd name="T16" fmla="*/ 97 w 142"/>
                <a:gd name="T17" fmla="*/ 167 h 167"/>
                <a:gd name="T18" fmla="*/ 54 w 142"/>
                <a:gd name="T19" fmla="*/ 167 h 167"/>
                <a:gd name="T20" fmla="*/ 54 w 142"/>
                <a:gd name="T21" fmla="*/ 167 h 167"/>
                <a:gd name="T22" fmla="*/ 60 w 142"/>
                <a:gd name="T23" fmla="*/ 165 h 167"/>
                <a:gd name="T24" fmla="*/ 63 w 142"/>
                <a:gd name="T25" fmla="*/ 162 h 167"/>
                <a:gd name="T26" fmla="*/ 63 w 142"/>
                <a:gd name="T27" fmla="*/ 156 h 167"/>
                <a:gd name="T28" fmla="*/ 63 w 142"/>
                <a:gd name="T29" fmla="*/ 88 h 167"/>
                <a:gd name="T30" fmla="*/ 14 w 142"/>
                <a:gd name="T31" fmla="*/ 11 h 167"/>
                <a:gd name="T32" fmla="*/ 14 w 142"/>
                <a:gd name="T33" fmla="*/ 11 h 167"/>
                <a:gd name="T34" fmla="*/ 9 w 142"/>
                <a:gd name="T35" fmla="*/ 6 h 167"/>
                <a:gd name="T36" fmla="*/ 0 w 142"/>
                <a:gd name="T37" fmla="*/ 0 h 167"/>
                <a:gd name="T38" fmla="*/ 48 w 142"/>
                <a:gd name="T39" fmla="*/ 0 h 167"/>
                <a:gd name="T40" fmla="*/ 48 w 142"/>
                <a:gd name="T41" fmla="*/ 0 h 167"/>
                <a:gd name="T42" fmla="*/ 45 w 142"/>
                <a:gd name="T43" fmla="*/ 0 h 167"/>
                <a:gd name="T44" fmla="*/ 43 w 142"/>
                <a:gd name="T45" fmla="*/ 3 h 167"/>
                <a:gd name="T46" fmla="*/ 43 w 142"/>
                <a:gd name="T47" fmla="*/ 8 h 167"/>
                <a:gd name="T48" fmla="*/ 45 w 142"/>
                <a:gd name="T49" fmla="*/ 14 h 167"/>
                <a:gd name="T50" fmla="*/ 80 w 142"/>
                <a:gd name="T51" fmla="*/ 77 h 167"/>
                <a:gd name="T52" fmla="*/ 114 w 142"/>
                <a:gd name="T53" fmla="*/ 11 h 167"/>
                <a:gd name="T54" fmla="*/ 114 w 142"/>
                <a:gd name="T55" fmla="*/ 11 h 167"/>
                <a:gd name="T56" fmla="*/ 114 w 142"/>
                <a:gd name="T57" fmla="*/ 6 h 167"/>
                <a:gd name="T58" fmla="*/ 114 w 142"/>
                <a:gd name="T59" fmla="*/ 3 h 167"/>
                <a:gd name="T60" fmla="*/ 108 w 142"/>
                <a:gd name="T61" fmla="*/ 0 h 167"/>
                <a:gd name="T62" fmla="*/ 142 w 142"/>
                <a:gd name="T63" fmla="*/ 0 h 167"/>
                <a:gd name="T64" fmla="*/ 142 w 142"/>
                <a:gd name="T65" fmla="*/ 0 h 16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42" h="167">
                  <a:moveTo>
                    <a:pt x="142" y="0"/>
                  </a:moveTo>
                  <a:lnTo>
                    <a:pt x="142" y="0"/>
                  </a:lnTo>
                  <a:lnTo>
                    <a:pt x="131" y="6"/>
                  </a:lnTo>
                  <a:lnTo>
                    <a:pt x="125" y="14"/>
                  </a:lnTo>
                  <a:lnTo>
                    <a:pt x="85" y="88"/>
                  </a:lnTo>
                  <a:lnTo>
                    <a:pt x="85" y="156"/>
                  </a:lnTo>
                  <a:lnTo>
                    <a:pt x="88" y="165"/>
                  </a:lnTo>
                  <a:lnTo>
                    <a:pt x="97" y="167"/>
                  </a:lnTo>
                  <a:lnTo>
                    <a:pt x="54" y="167"/>
                  </a:lnTo>
                  <a:lnTo>
                    <a:pt x="60" y="165"/>
                  </a:lnTo>
                  <a:lnTo>
                    <a:pt x="63" y="162"/>
                  </a:lnTo>
                  <a:lnTo>
                    <a:pt x="63" y="156"/>
                  </a:lnTo>
                  <a:lnTo>
                    <a:pt x="63" y="88"/>
                  </a:lnTo>
                  <a:lnTo>
                    <a:pt x="14" y="11"/>
                  </a:lnTo>
                  <a:lnTo>
                    <a:pt x="9" y="6"/>
                  </a:lnTo>
                  <a:lnTo>
                    <a:pt x="0" y="0"/>
                  </a:lnTo>
                  <a:lnTo>
                    <a:pt x="48" y="0"/>
                  </a:lnTo>
                  <a:lnTo>
                    <a:pt x="45" y="0"/>
                  </a:lnTo>
                  <a:lnTo>
                    <a:pt x="43" y="3"/>
                  </a:lnTo>
                  <a:lnTo>
                    <a:pt x="43" y="8"/>
                  </a:lnTo>
                  <a:lnTo>
                    <a:pt x="45" y="14"/>
                  </a:lnTo>
                  <a:lnTo>
                    <a:pt x="80" y="77"/>
                  </a:lnTo>
                  <a:lnTo>
                    <a:pt x="114" y="11"/>
                  </a:lnTo>
                  <a:lnTo>
                    <a:pt x="114" y="6"/>
                  </a:lnTo>
                  <a:lnTo>
                    <a:pt x="114" y="3"/>
                  </a:lnTo>
                  <a:lnTo>
                    <a:pt x="108" y="0"/>
                  </a:lnTo>
                  <a:lnTo>
                    <a:pt x="142"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7" name="Freeform 1726"/>
            <p:cNvSpPr>
              <a:spLocks noEditPoints="1"/>
            </p:cNvSpPr>
            <p:nvPr/>
          </p:nvSpPr>
          <p:spPr bwMode="auto">
            <a:xfrm>
              <a:off x="4192" y="2863"/>
              <a:ext cx="156" cy="173"/>
            </a:xfrm>
            <a:custGeom>
              <a:avLst/>
              <a:gdLst>
                <a:gd name="T0" fmla="*/ 77 w 156"/>
                <a:gd name="T1" fmla="*/ 173 h 173"/>
                <a:gd name="T2" fmla="*/ 48 w 156"/>
                <a:gd name="T3" fmla="*/ 165 h 173"/>
                <a:gd name="T4" fmla="*/ 23 w 156"/>
                <a:gd name="T5" fmla="*/ 148 h 173"/>
                <a:gd name="T6" fmla="*/ 6 w 156"/>
                <a:gd name="T7" fmla="*/ 119 h 173"/>
                <a:gd name="T8" fmla="*/ 0 w 156"/>
                <a:gd name="T9" fmla="*/ 85 h 173"/>
                <a:gd name="T10" fmla="*/ 3 w 156"/>
                <a:gd name="T11" fmla="*/ 68 h 173"/>
                <a:gd name="T12" fmla="*/ 14 w 156"/>
                <a:gd name="T13" fmla="*/ 40 h 173"/>
                <a:gd name="T14" fmla="*/ 34 w 156"/>
                <a:gd name="T15" fmla="*/ 14 h 173"/>
                <a:gd name="T16" fmla="*/ 62 w 156"/>
                <a:gd name="T17" fmla="*/ 3 h 173"/>
                <a:gd name="T18" fmla="*/ 82 w 156"/>
                <a:gd name="T19" fmla="*/ 0 h 173"/>
                <a:gd name="T20" fmla="*/ 108 w 156"/>
                <a:gd name="T21" fmla="*/ 6 h 173"/>
                <a:gd name="T22" fmla="*/ 133 w 156"/>
                <a:gd name="T23" fmla="*/ 23 h 173"/>
                <a:gd name="T24" fmla="*/ 150 w 156"/>
                <a:gd name="T25" fmla="*/ 51 h 173"/>
                <a:gd name="T26" fmla="*/ 156 w 156"/>
                <a:gd name="T27" fmla="*/ 88 h 173"/>
                <a:gd name="T28" fmla="*/ 156 w 156"/>
                <a:gd name="T29" fmla="*/ 108 h 173"/>
                <a:gd name="T30" fmla="*/ 142 w 156"/>
                <a:gd name="T31" fmla="*/ 139 h 173"/>
                <a:gd name="T32" fmla="*/ 119 w 156"/>
                <a:gd name="T33" fmla="*/ 162 h 173"/>
                <a:gd name="T34" fmla="*/ 91 w 156"/>
                <a:gd name="T35" fmla="*/ 173 h 173"/>
                <a:gd name="T36" fmla="*/ 77 w 156"/>
                <a:gd name="T37" fmla="*/ 173 h 173"/>
                <a:gd name="T38" fmla="*/ 25 w 156"/>
                <a:gd name="T39" fmla="*/ 82 h 173"/>
                <a:gd name="T40" fmla="*/ 31 w 156"/>
                <a:gd name="T41" fmla="*/ 119 h 173"/>
                <a:gd name="T42" fmla="*/ 43 w 156"/>
                <a:gd name="T43" fmla="*/ 142 h 173"/>
                <a:gd name="T44" fmla="*/ 60 w 156"/>
                <a:gd name="T45" fmla="*/ 156 h 173"/>
                <a:gd name="T46" fmla="*/ 79 w 156"/>
                <a:gd name="T47" fmla="*/ 162 h 173"/>
                <a:gd name="T48" fmla="*/ 91 w 156"/>
                <a:gd name="T49" fmla="*/ 159 h 173"/>
                <a:gd name="T50" fmla="*/ 111 w 156"/>
                <a:gd name="T51" fmla="*/ 151 h 173"/>
                <a:gd name="T52" fmla="*/ 122 w 156"/>
                <a:gd name="T53" fmla="*/ 131 h 173"/>
                <a:gd name="T54" fmla="*/ 131 w 156"/>
                <a:gd name="T55" fmla="*/ 105 h 173"/>
                <a:gd name="T56" fmla="*/ 131 w 156"/>
                <a:gd name="T57" fmla="*/ 88 h 173"/>
                <a:gd name="T58" fmla="*/ 128 w 156"/>
                <a:gd name="T59" fmla="*/ 57 h 173"/>
                <a:gd name="T60" fmla="*/ 116 w 156"/>
                <a:gd name="T61" fmla="*/ 31 h 173"/>
                <a:gd name="T62" fmla="*/ 102 w 156"/>
                <a:gd name="T63" fmla="*/ 17 h 173"/>
                <a:gd name="T64" fmla="*/ 79 w 156"/>
                <a:gd name="T65" fmla="*/ 11 h 173"/>
                <a:gd name="T66" fmla="*/ 68 w 156"/>
                <a:gd name="T67" fmla="*/ 11 h 173"/>
                <a:gd name="T68" fmla="*/ 48 w 156"/>
                <a:gd name="T69" fmla="*/ 23 h 173"/>
                <a:gd name="T70" fmla="*/ 34 w 156"/>
                <a:gd name="T71" fmla="*/ 40 h 173"/>
                <a:gd name="T72" fmla="*/ 28 w 156"/>
                <a:gd name="T73" fmla="*/ 65 h 173"/>
                <a:gd name="T74" fmla="*/ 25 w 156"/>
                <a:gd name="T75" fmla="*/ 82 h 17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56" h="173">
                  <a:moveTo>
                    <a:pt x="77" y="173"/>
                  </a:moveTo>
                  <a:lnTo>
                    <a:pt x="77" y="173"/>
                  </a:lnTo>
                  <a:lnTo>
                    <a:pt x="62" y="170"/>
                  </a:lnTo>
                  <a:lnTo>
                    <a:pt x="48" y="165"/>
                  </a:lnTo>
                  <a:lnTo>
                    <a:pt x="34" y="159"/>
                  </a:lnTo>
                  <a:lnTo>
                    <a:pt x="23" y="148"/>
                  </a:lnTo>
                  <a:lnTo>
                    <a:pt x="14" y="134"/>
                  </a:lnTo>
                  <a:lnTo>
                    <a:pt x="6" y="119"/>
                  </a:lnTo>
                  <a:lnTo>
                    <a:pt x="3" y="102"/>
                  </a:lnTo>
                  <a:lnTo>
                    <a:pt x="0" y="85"/>
                  </a:lnTo>
                  <a:lnTo>
                    <a:pt x="3" y="68"/>
                  </a:lnTo>
                  <a:lnTo>
                    <a:pt x="6" y="54"/>
                  </a:lnTo>
                  <a:lnTo>
                    <a:pt x="14" y="40"/>
                  </a:lnTo>
                  <a:lnTo>
                    <a:pt x="23" y="26"/>
                  </a:lnTo>
                  <a:lnTo>
                    <a:pt x="34" y="14"/>
                  </a:lnTo>
                  <a:lnTo>
                    <a:pt x="48" y="6"/>
                  </a:lnTo>
                  <a:lnTo>
                    <a:pt x="62" y="3"/>
                  </a:lnTo>
                  <a:lnTo>
                    <a:pt x="82" y="0"/>
                  </a:lnTo>
                  <a:lnTo>
                    <a:pt x="94" y="3"/>
                  </a:lnTo>
                  <a:lnTo>
                    <a:pt x="108" y="6"/>
                  </a:lnTo>
                  <a:lnTo>
                    <a:pt x="122" y="14"/>
                  </a:lnTo>
                  <a:lnTo>
                    <a:pt x="133" y="23"/>
                  </a:lnTo>
                  <a:lnTo>
                    <a:pt x="142" y="37"/>
                  </a:lnTo>
                  <a:lnTo>
                    <a:pt x="150" y="51"/>
                  </a:lnTo>
                  <a:lnTo>
                    <a:pt x="156" y="68"/>
                  </a:lnTo>
                  <a:lnTo>
                    <a:pt x="156" y="88"/>
                  </a:lnTo>
                  <a:lnTo>
                    <a:pt x="156" y="108"/>
                  </a:lnTo>
                  <a:lnTo>
                    <a:pt x="150" y="125"/>
                  </a:lnTo>
                  <a:lnTo>
                    <a:pt x="142" y="139"/>
                  </a:lnTo>
                  <a:lnTo>
                    <a:pt x="131" y="153"/>
                  </a:lnTo>
                  <a:lnTo>
                    <a:pt x="119" y="162"/>
                  </a:lnTo>
                  <a:lnTo>
                    <a:pt x="105" y="168"/>
                  </a:lnTo>
                  <a:lnTo>
                    <a:pt x="91" y="173"/>
                  </a:lnTo>
                  <a:lnTo>
                    <a:pt x="77" y="173"/>
                  </a:lnTo>
                  <a:close/>
                  <a:moveTo>
                    <a:pt x="25" y="82"/>
                  </a:moveTo>
                  <a:lnTo>
                    <a:pt x="25" y="82"/>
                  </a:lnTo>
                  <a:lnTo>
                    <a:pt x="28" y="102"/>
                  </a:lnTo>
                  <a:lnTo>
                    <a:pt x="31" y="119"/>
                  </a:lnTo>
                  <a:lnTo>
                    <a:pt x="37" y="131"/>
                  </a:lnTo>
                  <a:lnTo>
                    <a:pt x="43" y="142"/>
                  </a:lnTo>
                  <a:lnTo>
                    <a:pt x="51" y="151"/>
                  </a:lnTo>
                  <a:lnTo>
                    <a:pt x="60" y="156"/>
                  </a:lnTo>
                  <a:lnTo>
                    <a:pt x="71" y="159"/>
                  </a:lnTo>
                  <a:lnTo>
                    <a:pt x="79" y="162"/>
                  </a:lnTo>
                  <a:lnTo>
                    <a:pt x="91" y="159"/>
                  </a:lnTo>
                  <a:lnTo>
                    <a:pt x="102" y="156"/>
                  </a:lnTo>
                  <a:lnTo>
                    <a:pt x="111" y="151"/>
                  </a:lnTo>
                  <a:lnTo>
                    <a:pt x="116" y="142"/>
                  </a:lnTo>
                  <a:lnTo>
                    <a:pt x="122" y="131"/>
                  </a:lnTo>
                  <a:lnTo>
                    <a:pt x="128" y="119"/>
                  </a:lnTo>
                  <a:lnTo>
                    <a:pt x="131" y="105"/>
                  </a:lnTo>
                  <a:lnTo>
                    <a:pt x="131" y="88"/>
                  </a:lnTo>
                  <a:lnTo>
                    <a:pt x="131" y="71"/>
                  </a:lnTo>
                  <a:lnTo>
                    <a:pt x="128" y="57"/>
                  </a:lnTo>
                  <a:lnTo>
                    <a:pt x="122" y="43"/>
                  </a:lnTo>
                  <a:lnTo>
                    <a:pt x="116" y="31"/>
                  </a:lnTo>
                  <a:lnTo>
                    <a:pt x="111" y="23"/>
                  </a:lnTo>
                  <a:lnTo>
                    <a:pt x="102" y="17"/>
                  </a:lnTo>
                  <a:lnTo>
                    <a:pt x="91" y="11"/>
                  </a:lnTo>
                  <a:lnTo>
                    <a:pt x="79" y="11"/>
                  </a:lnTo>
                  <a:lnTo>
                    <a:pt x="68" y="11"/>
                  </a:lnTo>
                  <a:lnTo>
                    <a:pt x="57" y="14"/>
                  </a:lnTo>
                  <a:lnTo>
                    <a:pt x="48" y="23"/>
                  </a:lnTo>
                  <a:lnTo>
                    <a:pt x="40" y="28"/>
                  </a:lnTo>
                  <a:lnTo>
                    <a:pt x="34" y="40"/>
                  </a:lnTo>
                  <a:lnTo>
                    <a:pt x="31" y="51"/>
                  </a:lnTo>
                  <a:lnTo>
                    <a:pt x="28" y="65"/>
                  </a:lnTo>
                  <a:lnTo>
                    <a:pt x="25" y="8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sp>
          <p:nvSpPr>
            <p:cNvPr id="28" name="Freeform 1727"/>
            <p:cNvSpPr>
              <a:spLocks/>
            </p:cNvSpPr>
            <p:nvPr/>
          </p:nvSpPr>
          <p:spPr bwMode="auto">
            <a:xfrm>
              <a:off x="4365" y="2866"/>
              <a:ext cx="100" cy="167"/>
            </a:xfrm>
            <a:custGeom>
              <a:avLst/>
              <a:gdLst>
                <a:gd name="T0" fmla="*/ 37 w 100"/>
                <a:gd name="T1" fmla="*/ 167 h 167"/>
                <a:gd name="T2" fmla="*/ 0 w 100"/>
                <a:gd name="T3" fmla="*/ 167 h 167"/>
                <a:gd name="T4" fmla="*/ 0 w 100"/>
                <a:gd name="T5" fmla="*/ 167 h 167"/>
                <a:gd name="T6" fmla="*/ 6 w 100"/>
                <a:gd name="T7" fmla="*/ 165 h 167"/>
                <a:gd name="T8" fmla="*/ 6 w 100"/>
                <a:gd name="T9" fmla="*/ 156 h 167"/>
                <a:gd name="T10" fmla="*/ 6 w 100"/>
                <a:gd name="T11" fmla="*/ 11 h 167"/>
                <a:gd name="T12" fmla="*/ 6 w 100"/>
                <a:gd name="T13" fmla="*/ 11 h 167"/>
                <a:gd name="T14" fmla="*/ 6 w 100"/>
                <a:gd name="T15" fmla="*/ 3 h 167"/>
                <a:gd name="T16" fmla="*/ 0 w 100"/>
                <a:gd name="T17" fmla="*/ 0 h 167"/>
                <a:gd name="T18" fmla="*/ 100 w 100"/>
                <a:gd name="T19" fmla="*/ 0 h 167"/>
                <a:gd name="T20" fmla="*/ 100 w 100"/>
                <a:gd name="T21" fmla="*/ 23 h 167"/>
                <a:gd name="T22" fmla="*/ 100 w 100"/>
                <a:gd name="T23" fmla="*/ 23 h 167"/>
                <a:gd name="T24" fmla="*/ 91 w 100"/>
                <a:gd name="T25" fmla="*/ 14 h 167"/>
                <a:gd name="T26" fmla="*/ 77 w 100"/>
                <a:gd name="T27" fmla="*/ 11 h 167"/>
                <a:gd name="T28" fmla="*/ 77 w 100"/>
                <a:gd name="T29" fmla="*/ 11 h 167"/>
                <a:gd name="T30" fmla="*/ 31 w 100"/>
                <a:gd name="T31" fmla="*/ 11 h 167"/>
                <a:gd name="T32" fmla="*/ 31 w 100"/>
                <a:gd name="T33" fmla="*/ 68 h 167"/>
                <a:gd name="T34" fmla="*/ 71 w 100"/>
                <a:gd name="T35" fmla="*/ 68 h 167"/>
                <a:gd name="T36" fmla="*/ 71 w 100"/>
                <a:gd name="T37" fmla="*/ 68 h 167"/>
                <a:gd name="T38" fmla="*/ 77 w 100"/>
                <a:gd name="T39" fmla="*/ 65 h 167"/>
                <a:gd name="T40" fmla="*/ 80 w 100"/>
                <a:gd name="T41" fmla="*/ 62 h 167"/>
                <a:gd name="T42" fmla="*/ 80 w 100"/>
                <a:gd name="T43" fmla="*/ 88 h 167"/>
                <a:gd name="T44" fmla="*/ 80 w 100"/>
                <a:gd name="T45" fmla="*/ 88 h 167"/>
                <a:gd name="T46" fmla="*/ 77 w 100"/>
                <a:gd name="T47" fmla="*/ 82 h 167"/>
                <a:gd name="T48" fmla="*/ 71 w 100"/>
                <a:gd name="T49" fmla="*/ 82 h 167"/>
                <a:gd name="T50" fmla="*/ 31 w 100"/>
                <a:gd name="T51" fmla="*/ 82 h 167"/>
                <a:gd name="T52" fmla="*/ 31 w 100"/>
                <a:gd name="T53" fmla="*/ 156 h 167"/>
                <a:gd name="T54" fmla="*/ 31 w 100"/>
                <a:gd name="T55" fmla="*/ 156 h 167"/>
                <a:gd name="T56" fmla="*/ 31 w 100"/>
                <a:gd name="T57" fmla="*/ 165 h 167"/>
                <a:gd name="T58" fmla="*/ 37 w 100"/>
                <a:gd name="T59" fmla="*/ 167 h 167"/>
                <a:gd name="T60" fmla="*/ 37 w 100"/>
                <a:gd name="T61" fmla="*/ 167 h 16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100" h="167">
                  <a:moveTo>
                    <a:pt x="37" y="167"/>
                  </a:moveTo>
                  <a:lnTo>
                    <a:pt x="0" y="167"/>
                  </a:lnTo>
                  <a:lnTo>
                    <a:pt x="6" y="165"/>
                  </a:lnTo>
                  <a:lnTo>
                    <a:pt x="6" y="156"/>
                  </a:lnTo>
                  <a:lnTo>
                    <a:pt x="6" y="11"/>
                  </a:lnTo>
                  <a:lnTo>
                    <a:pt x="6" y="3"/>
                  </a:lnTo>
                  <a:lnTo>
                    <a:pt x="0" y="0"/>
                  </a:lnTo>
                  <a:lnTo>
                    <a:pt x="100" y="0"/>
                  </a:lnTo>
                  <a:lnTo>
                    <a:pt x="100" y="23"/>
                  </a:lnTo>
                  <a:lnTo>
                    <a:pt x="91" y="14"/>
                  </a:lnTo>
                  <a:lnTo>
                    <a:pt x="77" y="11"/>
                  </a:lnTo>
                  <a:lnTo>
                    <a:pt x="31" y="11"/>
                  </a:lnTo>
                  <a:lnTo>
                    <a:pt x="31" y="68"/>
                  </a:lnTo>
                  <a:lnTo>
                    <a:pt x="71" y="68"/>
                  </a:lnTo>
                  <a:lnTo>
                    <a:pt x="77" y="65"/>
                  </a:lnTo>
                  <a:lnTo>
                    <a:pt x="80" y="62"/>
                  </a:lnTo>
                  <a:lnTo>
                    <a:pt x="80" y="88"/>
                  </a:lnTo>
                  <a:lnTo>
                    <a:pt x="77" y="82"/>
                  </a:lnTo>
                  <a:lnTo>
                    <a:pt x="71" y="82"/>
                  </a:lnTo>
                  <a:lnTo>
                    <a:pt x="31" y="82"/>
                  </a:lnTo>
                  <a:lnTo>
                    <a:pt x="31" y="156"/>
                  </a:lnTo>
                  <a:lnTo>
                    <a:pt x="31" y="165"/>
                  </a:lnTo>
                  <a:lnTo>
                    <a:pt x="37" y="167"/>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a:solidFill>
                  <a:srgbClr val="FFFFFF"/>
                </a:solidFill>
                <a:latin typeface="Georgia" pitchFamily="18" charset="0"/>
              </a:endParaRPr>
            </a:p>
          </p:txBody>
        </p:sp>
      </p:grpSp>
      <p:sp>
        <p:nvSpPr>
          <p:cNvPr id="5124" name="Rectangle 4"/>
          <p:cNvSpPr>
            <a:spLocks noGrp="1" noChangeArrowheads="1"/>
          </p:cNvSpPr>
          <p:nvPr>
            <p:ph type="ctrTitle"/>
          </p:nvPr>
        </p:nvSpPr>
        <p:spPr>
          <a:xfrm>
            <a:off x="358775" y="1700213"/>
            <a:ext cx="8426450" cy="1873250"/>
          </a:xfrm>
        </p:spPr>
        <p:txBody>
          <a:bodyPr anchor="t"/>
          <a:lstStyle>
            <a:lvl1pPr>
              <a:lnSpc>
                <a:spcPct val="90000"/>
              </a:lnSpc>
              <a:defRPr sz="6000" b="0">
                <a:solidFill>
                  <a:schemeClr val="tx1"/>
                </a:solidFill>
              </a:defRPr>
            </a:lvl1pPr>
          </a:lstStyle>
          <a:p>
            <a:pPr lvl="0"/>
            <a:r>
              <a:rPr lang="en-GB" noProof="0" smtClean="0"/>
              <a:t>Click to edit Master title style</a:t>
            </a:r>
          </a:p>
        </p:txBody>
      </p:sp>
      <p:sp>
        <p:nvSpPr>
          <p:cNvPr id="5125" name="Rectangle 5"/>
          <p:cNvSpPr>
            <a:spLocks noGrp="1" noChangeArrowheads="1"/>
          </p:cNvSpPr>
          <p:nvPr>
            <p:ph type="subTitle" idx="1"/>
          </p:nvPr>
        </p:nvSpPr>
        <p:spPr>
          <a:xfrm>
            <a:off x="358775" y="4508500"/>
            <a:ext cx="8426450" cy="1981200"/>
          </a:xfrm>
        </p:spPr>
        <p:txBody>
          <a:bodyPr/>
          <a:lstStyle>
            <a:lvl1pPr marL="0" indent="0">
              <a:lnSpc>
                <a:spcPct val="90000"/>
              </a:lnSpc>
              <a:spcBef>
                <a:spcPct val="0"/>
              </a:spcBef>
              <a:spcAft>
                <a:spcPct val="45000"/>
              </a:spcAft>
              <a:buFont typeface="Wingdings" pitchFamily="2" charset="2"/>
              <a:buNone/>
              <a:defRPr sz="3600">
                <a:solidFill>
                  <a:schemeClr val="tx2"/>
                </a:solidFill>
              </a:defRPr>
            </a:lvl1pPr>
          </a:lstStyle>
          <a:p>
            <a:pPr lvl="0"/>
            <a:r>
              <a:rPr lang="en-GB" noProof="0" smtClean="0"/>
              <a:t>Click to edit Master subtitle style</a:t>
            </a:r>
          </a:p>
        </p:txBody>
      </p:sp>
    </p:spTree>
    <p:extLst>
      <p:ext uri="{BB962C8B-B14F-4D97-AF65-F5344CB8AC3E}">
        <p14:creationId xmlns:p14="http://schemas.microsoft.com/office/powerpoint/2010/main" val="92813960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5" name="Footer Placeholder 4"/>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Slide Number Placeholder 5"/>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B8A7EFF3-460C-4828-930D-417ACFDDD158}" type="slidenum">
              <a:rPr lang="en-GB"/>
              <a:pPr>
                <a:defRPr/>
              </a:pPr>
              <a:t>‹#›</a:t>
            </a:fld>
            <a:endParaRPr lang="en-GB" dirty="0"/>
          </a:p>
        </p:txBody>
      </p:sp>
    </p:spTree>
    <p:extLst>
      <p:ext uri="{BB962C8B-B14F-4D97-AF65-F5344CB8AC3E}">
        <p14:creationId xmlns:p14="http://schemas.microsoft.com/office/powerpoint/2010/main" val="226998903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5" name="Footer Placeholder 4"/>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Slide Number Placeholder 5"/>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6269E0BC-7C67-4D5C-A4C6-F6957BC662E6}" type="slidenum">
              <a:rPr lang="en-GB"/>
              <a:pPr>
                <a:defRPr/>
              </a:pPr>
              <a:t>‹#›</a:t>
            </a:fld>
            <a:endParaRPr lang="en-GB" dirty="0"/>
          </a:p>
        </p:txBody>
      </p:sp>
    </p:spTree>
    <p:extLst>
      <p:ext uri="{BB962C8B-B14F-4D97-AF65-F5344CB8AC3E}">
        <p14:creationId xmlns:p14="http://schemas.microsoft.com/office/powerpoint/2010/main" val="231463579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58775" y="1700213"/>
            <a:ext cx="4137025" cy="450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37025" cy="450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Footer Placeholder 5"/>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7" name="Slide Number Placeholder 6"/>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638BC7F8-9A9E-4D62-8660-FE9B21192227}" type="slidenum">
              <a:rPr lang="en-GB"/>
              <a:pPr>
                <a:defRPr/>
              </a:pPr>
              <a:t>‹#›</a:t>
            </a:fld>
            <a:endParaRPr lang="en-GB" dirty="0"/>
          </a:p>
        </p:txBody>
      </p:sp>
    </p:spTree>
    <p:extLst>
      <p:ext uri="{BB962C8B-B14F-4D97-AF65-F5344CB8AC3E}">
        <p14:creationId xmlns:p14="http://schemas.microsoft.com/office/powerpoint/2010/main" val="33997593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8" name="Footer Placeholder 7"/>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9" name="Slide Number Placeholder 8"/>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B89BFD87-C321-4370-AE53-DC6F1A23F38A}" type="slidenum">
              <a:rPr lang="en-GB"/>
              <a:pPr>
                <a:defRPr/>
              </a:pPr>
              <a:t>‹#›</a:t>
            </a:fld>
            <a:endParaRPr lang="en-GB" dirty="0"/>
          </a:p>
        </p:txBody>
      </p:sp>
    </p:spTree>
    <p:extLst>
      <p:ext uri="{BB962C8B-B14F-4D97-AF65-F5344CB8AC3E}">
        <p14:creationId xmlns:p14="http://schemas.microsoft.com/office/powerpoint/2010/main" val="258951924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4" name="Footer Placeholder 3"/>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5" name="Slide Number Placeholder 4"/>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4C7D3643-32C0-4B5A-A1ED-0DA99650A5D5}" type="slidenum">
              <a:rPr lang="en-GB"/>
              <a:pPr>
                <a:defRPr/>
              </a:pPr>
              <a:t>‹#›</a:t>
            </a:fld>
            <a:endParaRPr lang="en-GB" dirty="0"/>
          </a:p>
        </p:txBody>
      </p:sp>
    </p:spTree>
    <p:extLst>
      <p:ext uri="{BB962C8B-B14F-4D97-AF65-F5344CB8AC3E}">
        <p14:creationId xmlns:p14="http://schemas.microsoft.com/office/powerpoint/2010/main" val="65535532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3" name="Footer Placeholder 2"/>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4" name="Slide Number Placeholder 3"/>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96361C10-40AF-4585-A7AE-A56F7E21037A}" type="slidenum">
              <a:rPr lang="en-GB"/>
              <a:pPr>
                <a:defRPr/>
              </a:pPr>
              <a:t>‹#›</a:t>
            </a:fld>
            <a:endParaRPr lang="en-GB" dirty="0"/>
          </a:p>
        </p:txBody>
      </p:sp>
    </p:spTree>
    <p:extLst>
      <p:ext uri="{BB962C8B-B14F-4D97-AF65-F5344CB8AC3E}">
        <p14:creationId xmlns:p14="http://schemas.microsoft.com/office/powerpoint/2010/main" val="402327269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Footer Placeholder 5"/>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7" name="Slide Number Placeholder 6"/>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DCED6FD0-C413-47D5-92F1-4B3ACF69AF30}" type="slidenum">
              <a:rPr lang="en-GB"/>
              <a:pPr>
                <a:defRPr/>
              </a:pPr>
              <a:t>‹#›</a:t>
            </a:fld>
            <a:endParaRPr lang="en-GB" dirty="0"/>
          </a:p>
        </p:txBody>
      </p:sp>
    </p:spTree>
    <p:extLst>
      <p:ext uri="{BB962C8B-B14F-4D97-AF65-F5344CB8AC3E}">
        <p14:creationId xmlns:p14="http://schemas.microsoft.com/office/powerpoint/2010/main" val="97019351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Footer Placeholder 5"/>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7" name="Slide Number Placeholder 6"/>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4D7A1981-8FAE-4B19-8EBD-6206041DA4D4}" type="slidenum">
              <a:rPr lang="en-GB"/>
              <a:pPr>
                <a:defRPr/>
              </a:pPr>
              <a:t>‹#›</a:t>
            </a:fld>
            <a:endParaRPr lang="en-GB" dirty="0"/>
          </a:p>
        </p:txBody>
      </p:sp>
    </p:spTree>
    <p:extLst>
      <p:ext uri="{BB962C8B-B14F-4D97-AF65-F5344CB8AC3E}">
        <p14:creationId xmlns:p14="http://schemas.microsoft.com/office/powerpoint/2010/main" val="269464859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5" name="Footer Placeholder 4"/>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Slide Number Placeholder 5"/>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3548B3DD-56C3-43B7-B268-A9ECA9C44633}" type="slidenum">
              <a:rPr lang="en-GB"/>
              <a:pPr>
                <a:defRPr/>
              </a:pPr>
              <a:t>‹#›</a:t>
            </a:fld>
            <a:endParaRPr lang="en-GB" dirty="0"/>
          </a:p>
        </p:txBody>
      </p:sp>
    </p:spTree>
    <p:extLst>
      <p:ext uri="{BB962C8B-B14F-4D97-AF65-F5344CB8AC3E}">
        <p14:creationId xmlns:p14="http://schemas.microsoft.com/office/powerpoint/2010/main" val="34569449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78613" y="0"/>
            <a:ext cx="2106612" cy="62023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58775" y="0"/>
            <a:ext cx="6167438" cy="6202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5" name="Footer Placeholder 4"/>
          <p:cNvSpPr>
            <a:spLocks noGrp="1"/>
          </p:cNvSpPr>
          <p:nvPr>
            <p:ph type="ftr" sz="quarter" idx="11"/>
          </p:nvPr>
        </p:nvSpPr>
        <p:spPr/>
        <p:txBody>
          <a:bodyPr/>
          <a:lstStyle>
            <a:lvl1pPr algn="l" eaLnBrk="1" hangingPunct="1">
              <a:spcAft>
                <a:spcPct val="70000"/>
              </a:spcAft>
              <a:buFontTx/>
              <a:buChar char="•"/>
              <a:defRPr>
                <a:latin typeface="Georgia" pitchFamily="18" charset="0"/>
                <a:ea typeface="ＭＳ Ｐゴシック" pitchFamily="34" charset="-128"/>
                <a:cs typeface="+mn-cs"/>
              </a:defRPr>
            </a:lvl1pPr>
          </a:lstStyle>
          <a:p>
            <a:pPr>
              <a:defRPr/>
            </a:pPr>
            <a:endParaRPr lang="en-GB" dirty="0"/>
          </a:p>
        </p:txBody>
      </p:sp>
      <p:sp>
        <p:nvSpPr>
          <p:cNvPr id="6" name="Slide Number Placeholder 5"/>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8EF5AB34-4088-426B-8B50-7B2F18D98981}" type="slidenum">
              <a:rPr lang="en-GB"/>
              <a:pPr>
                <a:defRPr/>
              </a:pPr>
              <a:t>‹#›</a:t>
            </a:fld>
            <a:endParaRPr lang="en-GB" dirty="0"/>
          </a:p>
        </p:txBody>
      </p:sp>
    </p:spTree>
    <p:extLst>
      <p:ext uri="{BB962C8B-B14F-4D97-AF65-F5344CB8AC3E}">
        <p14:creationId xmlns:p14="http://schemas.microsoft.com/office/powerpoint/2010/main" val="199160827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pPr>
            <a:endParaRPr lang="en-US" altLang="en-US" sz="1200" dirty="0">
              <a:solidFill>
                <a:srgbClr val="323D43"/>
              </a:solidFill>
              <a:latin typeface="Lucida Sans" pitchFamily="34" charset="0"/>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pPr>
            <a:endParaRPr lang="en-US" altLang="en-US" sz="2400" dirty="0">
              <a:solidFill>
                <a:srgbClr val="323D43"/>
              </a:solidFill>
              <a:latin typeface="Arial"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r>
              <a:rPr lang="en-GB"/>
              <a:t>Click to edit Master title style</a:t>
            </a:r>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r>
              <a:rPr lang="en-GB"/>
              <a:t>Click to edit Master subtitle style</a:t>
            </a:r>
          </a:p>
        </p:txBody>
      </p:sp>
      <p:sp>
        <p:nvSpPr>
          <p:cNvPr id="7" name="Rectangle 1030"/>
          <p:cNvSpPr>
            <a:spLocks noGrp="1" noChangeArrowheads="1"/>
          </p:cNvSpPr>
          <p:nvPr>
            <p:ph type="sldNum" sz="quarter" idx="10"/>
          </p:nvPr>
        </p:nvSpPr>
        <p:spPr>
          <a:xfrm>
            <a:off x="6553200" y="6245225"/>
            <a:ext cx="2133600" cy="476250"/>
          </a:xfrm>
        </p:spPr>
        <p:txBody>
          <a:bodyPr rIns="91440"/>
          <a:lstStyle>
            <a:lvl1pPr>
              <a:defRPr>
                <a:latin typeface="Arial" charset="0"/>
              </a:defRPr>
            </a:lvl1pPr>
          </a:lstStyle>
          <a:p>
            <a:fld id="{BC656100-C7C8-4530-B311-339432D7BED6}"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399845171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009B15E4-017A-488C-822E-9B8F432B0637}"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277965878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749A2A5B-BB4E-4DA2-AFD6-275F6B08CDC8}"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178608516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001F432A-0D2C-48AF-B87D-6A3CC2830CA9}"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107771991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fld id="{37C9A957-7913-44DC-AE5A-2DCA15D79277}"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251597014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fld id="{E25FA700-03AA-498B-9A96-238D24CFD807}"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28292650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fld id="{2F4E3D6F-4D6F-4BFD-8087-6779F9169DB3}"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201472371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CA5ED317-ABB9-495E-B442-12ADB536BE26}"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48979491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FE406786-39CE-413D-AF6B-3C7927D0103D}"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297114112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A87723CF-B725-4F3E-95A7-7850B079FFE2}"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311013652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24173BF1-AB9C-48B7-9E4E-44522E73485C}"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331216642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23850" y="908050"/>
            <a:ext cx="8496300" cy="4906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fld id="{97C10E0C-4F79-4256-B5F5-682FC759D3AB}"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377366176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pPr>
            <a:endParaRPr lang="en-US" altLang="en-US" sz="1200" dirty="0">
              <a:solidFill>
                <a:srgbClr val="323D43"/>
              </a:solidFill>
              <a:latin typeface="Lucida Sans" pitchFamily="34" charset="0"/>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pPr>
            <a:endParaRPr lang="en-US" altLang="en-US" sz="2400" dirty="0">
              <a:solidFill>
                <a:srgbClr val="323D43"/>
              </a:solidFill>
              <a:latin typeface="Arial"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r>
              <a:rPr lang="en-GB"/>
              <a:t>Click to edit Master title style</a:t>
            </a:r>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r>
              <a:rPr lang="en-GB"/>
              <a:t>Click to edit Master subtitle style</a:t>
            </a:r>
          </a:p>
        </p:txBody>
      </p:sp>
      <p:sp>
        <p:nvSpPr>
          <p:cNvPr id="7" name="Rectangle 1030"/>
          <p:cNvSpPr>
            <a:spLocks noGrp="1" noChangeArrowheads="1"/>
          </p:cNvSpPr>
          <p:nvPr>
            <p:ph type="sldNum" sz="quarter" idx="10"/>
          </p:nvPr>
        </p:nvSpPr>
        <p:spPr>
          <a:xfrm>
            <a:off x="6553200" y="6245225"/>
            <a:ext cx="2133600" cy="476250"/>
          </a:xfrm>
        </p:spPr>
        <p:txBody>
          <a:bodyPr rIns="91440"/>
          <a:lstStyle>
            <a:lvl1pPr>
              <a:defRPr>
                <a:latin typeface="Arial" charset="0"/>
              </a:defRPr>
            </a:lvl1pPr>
          </a:lstStyle>
          <a:p>
            <a:fld id="{BC656100-C7C8-4530-B311-339432D7BED6}"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399845171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009B15E4-017A-488C-822E-9B8F432B0637}"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277965878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749A2A5B-BB4E-4DA2-AFD6-275F6B08CDC8}"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178608516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001F432A-0D2C-48AF-B87D-6A3CC2830CA9}"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107771991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fld id="{37C9A957-7913-44DC-AE5A-2DCA15D79277}"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251597014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fld id="{E25FA700-03AA-498B-9A96-238D24CFD807}"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28292650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fld id="{2F4E3D6F-4D6F-4BFD-8087-6779F9169DB3}"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201472371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CA5ED317-ABB9-495E-B442-12ADB536BE26}"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48979491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FE406786-39CE-413D-AF6B-3C7927D0103D}"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297114112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A87723CF-B725-4F3E-95A7-7850B079FFE2}"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311013652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24173BF1-AB9C-48B7-9E4E-44522E73485C}"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331216642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23850" y="908050"/>
            <a:ext cx="8496300" cy="4906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fld id="{97C10E0C-4F79-4256-B5F5-682FC759D3AB}"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377366176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pPr>
            <a:endParaRPr lang="en-US" altLang="en-US" sz="1200" dirty="0">
              <a:solidFill>
                <a:srgbClr val="323D43"/>
              </a:solidFill>
              <a:latin typeface="Lucida Sans" pitchFamily="34" charset="0"/>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pPr>
            <a:endParaRPr lang="en-US" altLang="en-US" sz="2400" dirty="0">
              <a:solidFill>
                <a:srgbClr val="323D43"/>
              </a:solidFill>
              <a:latin typeface="Arial"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r>
              <a:rPr lang="en-GB"/>
              <a:t>Click to edit Master title style</a:t>
            </a:r>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r>
              <a:rPr lang="en-GB"/>
              <a:t>Click to edit Master subtitle style</a:t>
            </a:r>
          </a:p>
        </p:txBody>
      </p:sp>
      <p:sp>
        <p:nvSpPr>
          <p:cNvPr id="7" name="Rectangle 1030"/>
          <p:cNvSpPr>
            <a:spLocks noGrp="1" noChangeArrowheads="1"/>
          </p:cNvSpPr>
          <p:nvPr>
            <p:ph type="sldNum" sz="quarter" idx="10"/>
          </p:nvPr>
        </p:nvSpPr>
        <p:spPr>
          <a:xfrm>
            <a:off x="6553200" y="6245225"/>
            <a:ext cx="2133600" cy="476250"/>
          </a:xfrm>
        </p:spPr>
        <p:txBody>
          <a:bodyPr rIns="91440"/>
          <a:lstStyle>
            <a:lvl1pPr>
              <a:defRPr>
                <a:latin typeface="Arial" charset="0"/>
              </a:defRPr>
            </a:lvl1pPr>
          </a:lstStyle>
          <a:p>
            <a:fld id="{BC656100-C7C8-4530-B311-339432D7BED6}"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130473556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009B15E4-017A-488C-822E-9B8F432B0637}"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298489432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749A2A5B-BB4E-4DA2-AFD6-275F6B08CDC8}"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59925802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001F432A-0D2C-48AF-B87D-6A3CC2830CA9}"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46399198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fld id="{37C9A957-7913-44DC-AE5A-2DCA15D79277}"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144125837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fld id="{E25FA700-03AA-498B-9A96-238D24CFD807}"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76896148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fld id="{2F4E3D6F-4D6F-4BFD-8087-6779F9169DB3}"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33381981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CA5ED317-ABB9-495E-B442-12ADB536BE26}"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76380100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FE406786-39CE-413D-AF6B-3C7927D0103D}"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313831963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A87723CF-B725-4F3E-95A7-7850B079FFE2}"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262694497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24173BF1-AB9C-48B7-9E4E-44522E73485C}"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124701172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23850" y="908050"/>
            <a:ext cx="8496300" cy="4906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fld id="{97C10E0C-4F79-4256-B5F5-682FC759D3AB}"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400351311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sz="1200">
                <a:solidFill>
                  <a:schemeClr val="tx1"/>
                </a:solidFill>
                <a:latin typeface="Georgia" panose="02040502050405020303" pitchFamily="18" charset="0"/>
                <a:ea typeface="ＭＳ Ｐゴシック" panose="020B0600070205080204" pitchFamily="34" charset="-128"/>
              </a:defRPr>
            </a:lvl1pPr>
            <a:lvl2pPr marL="742950" indent="-285750">
              <a:defRPr sz="1200">
                <a:solidFill>
                  <a:schemeClr val="tx1"/>
                </a:solidFill>
                <a:latin typeface="Georgia" panose="02040502050405020303" pitchFamily="18" charset="0"/>
                <a:ea typeface="ＭＳ Ｐゴシック" panose="020B0600070205080204" pitchFamily="34" charset="-128"/>
              </a:defRPr>
            </a:lvl2pPr>
            <a:lvl3pPr marL="1143000" indent="-228600">
              <a:defRPr sz="1200">
                <a:solidFill>
                  <a:schemeClr val="tx1"/>
                </a:solidFill>
                <a:latin typeface="Georgia" panose="02040502050405020303" pitchFamily="18" charset="0"/>
                <a:ea typeface="ＭＳ Ｐゴシック" panose="020B0600070205080204" pitchFamily="34" charset="-128"/>
              </a:defRPr>
            </a:lvl3pPr>
            <a:lvl4pPr marL="1600200" indent="-228600">
              <a:defRPr sz="1200">
                <a:solidFill>
                  <a:schemeClr val="tx1"/>
                </a:solidFill>
                <a:latin typeface="Georgia" panose="02040502050405020303" pitchFamily="18" charset="0"/>
                <a:ea typeface="ＭＳ Ｐゴシック" panose="020B0600070205080204" pitchFamily="34" charset="-128"/>
              </a:defRPr>
            </a:lvl4pPr>
            <a:lvl5pPr marL="2057400" indent="-228600">
              <a:defRPr sz="1200">
                <a:solidFill>
                  <a:schemeClr val="tx1"/>
                </a:solidFill>
                <a:latin typeface="Georgia" panose="02040502050405020303" pitchFamily="18" charset="0"/>
                <a:ea typeface="ＭＳ Ｐゴシック" panose="020B0600070205080204" pitchFamily="34" charset="-128"/>
              </a:defRPr>
            </a:lvl5pPr>
            <a:lvl6pPr marL="25146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6pPr>
            <a:lvl7pPr marL="29718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7pPr>
            <a:lvl8pPr marL="34290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8pPr>
            <a:lvl9pPr marL="38862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9pPr>
          </a:lstStyle>
          <a:p>
            <a:pPr algn="ctr" eaLnBrk="0" fontAlgn="base" hangingPunct="0">
              <a:spcBef>
                <a:spcPct val="0"/>
              </a:spcBef>
              <a:spcAft>
                <a:spcPct val="0"/>
              </a:spcAft>
              <a:defRPr/>
            </a:pPr>
            <a:endParaRPr lang="en-US" altLang="en-US" dirty="0" smtClean="0">
              <a:solidFill>
                <a:srgbClr val="323D43"/>
              </a:solidFill>
              <a:latin typeface="Lucida Sans" panose="020B0602040502020204" pitchFamily="34" charset="0"/>
              <a:cs typeface="Arial" panose="020B0604020202020204" pitchFamily="34" charset="0"/>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sz="1200">
                <a:solidFill>
                  <a:schemeClr val="tx1"/>
                </a:solidFill>
                <a:latin typeface="Georgia" panose="02040502050405020303" pitchFamily="18" charset="0"/>
                <a:ea typeface="ＭＳ Ｐゴシック" panose="020B0600070205080204" pitchFamily="34" charset="-128"/>
              </a:defRPr>
            </a:lvl1pPr>
            <a:lvl2pPr marL="742950" indent="-285750">
              <a:defRPr sz="1200">
                <a:solidFill>
                  <a:schemeClr val="tx1"/>
                </a:solidFill>
                <a:latin typeface="Georgia" panose="02040502050405020303" pitchFamily="18" charset="0"/>
                <a:ea typeface="ＭＳ Ｐゴシック" panose="020B0600070205080204" pitchFamily="34" charset="-128"/>
              </a:defRPr>
            </a:lvl2pPr>
            <a:lvl3pPr marL="1143000" indent="-228600">
              <a:defRPr sz="1200">
                <a:solidFill>
                  <a:schemeClr val="tx1"/>
                </a:solidFill>
                <a:latin typeface="Georgia" panose="02040502050405020303" pitchFamily="18" charset="0"/>
                <a:ea typeface="ＭＳ Ｐゴシック" panose="020B0600070205080204" pitchFamily="34" charset="-128"/>
              </a:defRPr>
            </a:lvl3pPr>
            <a:lvl4pPr marL="1600200" indent="-228600">
              <a:defRPr sz="1200">
                <a:solidFill>
                  <a:schemeClr val="tx1"/>
                </a:solidFill>
                <a:latin typeface="Georgia" panose="02040502050405020303" pitchFamily="18" charset="0"/>
                <a:ea typeface="ＭＳ Ｐゴシック" panose="020B0600070205080204" pitchFamily="34" charset="-128"/>
              </a:defRPr>
            </a:lvl4pPr>
            <a:lvl5pPr marL="2057400" indent="-228600">
              <a:defRPr sz="1200">
                <a:solidFill>
                  <a:schemeClr val="tx1"/>
                </a:solidFill>
                <a:latin typeface="Georgia" panose="02040502050405020303" pitchFamily="18" charset="0"/>
                <a:ea typeface="ＭＳ Ｐゴシック" panose="020B0600070205080204" pitchFamily="34" charset="-128"/>
              </a:defRPr>
            </a:lvl5pPr>
            <a:lvl6pPr marL="25146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6pPr>
            <a:lvl7pPr marL="29718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7pPr>
            <a:lvl8pPr marL="34290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8pPr>
            <a:lvl9pPr marL="38862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9pPr>
          </a:lstStyle>
          <a:p>
            <a:pPr algn="ctr" eaLnBrk="0" fontAlgn="base" hangingPunct="0">
              <a:spcBef>
                <a:spcPct val="0"/>
              </a:spcBef>
              <a:spcAft>
                <a:spcPct val="0"/>
              </a:spcAft>
              <a:defRPr/>
            </a:pPr>
            <a:endParaRPr lang="en-US" altLang="en-US" sz="2400" dirty="0" smtClean="0">
              <a:solidFill>
                <a:srgbClr val="323D43"/>
              </a:solidFill>
              <a:latin typeface="Arial" panose="020B0604020202020204" pitchFamily="34" charset="0"/>
              <a:cs typeface="Arial" panose="020B0604020202020204" pitchFamily="34"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pPr lvl="0"/>
            <a:r>
              <a:rPr lang="en-GB" noProof="0" smtClean="0"/>
              <a:t>Click to edit Master title style</a:t>
            </a:r>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pPr lvl="0"/>
            <a:r>
              <a:rPr lang="en-GB" noProof="0" smtClean="0"/>
              <a:t>Click to edit Master subtitle style</a:t>
            </a:r>
          </a:p>
        </p:txBody>
      </p:sp>
      <p:sp>
        <p:nvSpPr>
          <p:cNvPr id="7" name="Rectangle 1030"/>
          <p:cNvSpPr>
            <a:spLocks noGrp="1" noChangeArrowheads="1"/>
          </p:cNvSpPr>
          <p:nvPr>
            <p:ph type="sldNum" sz="quarter" idx="10"/>
          </p:nvPr>
        </p:nvSpPr>
        <p:spPr>
          <a:xfrm>
            <a:off x="6553200" y="6245225"/>
            <a:ext cx="2133600" cy="476250"/>
          </a:xfrm>
        </p:spPr>
        <p:txBody>
          <a:bodyPr rIns="91440"/>
          <a:lstStyle>
            <a:lvl1pPr>
              <a:defRPr>
                <a:latin typeface="Arial" charset="0"/>
                <a:cs typeface="Arial" charset="0"/>
              </a:defRPr>
            </a:lvl1pPr>
          </a:lstStyle>
          <a:p>
            <a:pPr>
              <a:defRPr/>
            </a:pPr>
            <a:fld id="{03E5345F-C13D-482B-854D-9E036C88BFE0}" type="slidenum">
              <a:rPr lang="en-GB" altLang="en-US"/>
              <a:pPr>
                <a:defRPr/>
              </a:pPr>
              <a:t>‹#›</a:t>
            </a:fld>
            <a:endParaRPr lang="en-GB" altLang="en-US" dirty="0"/>
          </a:p>
        </p:txBody>
      </p:sp>
    </p:spTree>
    <p:extLst>
      <p:ext uri="{BB962C8B-B14F-4D97-AF65-F5344CB8AC3E}">
        <p14:creationId xmlns:p14="http://schemas.microsoft.com/office/powerpoint/2010/main" val="4158687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altLang="en-US" dirty="0"/>
          </a:p>
        </p:txBody>
      </p:sp>
    </p:spTree>
    <p:extLst>
      <p:ext uri="{BB962C8B-B14F-4D97-AF65-F5344CB8AC3E}">
        <p14:creationId xmlns:p14="http://schemas.microsoft.com/office/powerpoint/2010/main" val="185540517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altLang="en-US" dirty="0"/>
          </a:p>
        </p:txBody>
      </p:sp>
    </p:spTree>
    <p:extLst>
      <p:ext uri="{BB962C8B-B14F-4D97-AF65-F5344CB8AC3E}">
        <p14:creationId xmlns:p14="http://schemas.microsoft.com/office/powerpoint/2010/main" val="366076229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pPr>
              <a:defRPr/>
            </a:pPr>
            <a:endParaRPr lang="en-US" altLang="en-US" dirty="0"/>
          </a:p>
        </p:txBody>
      </p:sp>
    </p:spTree>
    <p:extLst>
      <p:ext uri="{BB962C8B-B14F-4D97-AF65-F5344CB8AC3E}">
        <p14:creationId xmlns:p14="http://schemas.microsoft.com/office/powerpoint/2010/main" val="97429860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9" name="Rectangle 6"/>
          <p:cNvSpPr>
            <a:spLocks noGrp="1" noChangeArrowheads="1"/>
          </p:cNvSpPr>
          <p:nvPr>
            <p:ph type="sldNum" sz="quarter" idx="12"/>
          </p:nvPr>
        </p:nvSpPr>
        <p:spPr>
          <a:ln/>
        </p:spPr>
        <p:txBody>
          <a:bodyPr/>
          <a:lstStyle>
            <a:lvl1pPr>
              <a:defRPr/>
            </a:lvl1pPr>
          </a:lstStyle>
          <a:p>
            <a:pPr>
              <a:defRPr/>
            </a:pPr>
            <a:endParaRPr lang="en-US" altLang="en-US" dirty="0"/>
          </a:p>
        </p:txBody>
      </p:sp>
    </p:spTree>
    <p:extLst>
      <p:ext uri="{BB962C8B-B14F-4D97-AF65-F5344CB8AC3E}">
        <p14:creationId xmlns:p14="http://schemas.microsoft.com/office/powerpoint/2010/main" val="369086273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5" name="Rectangle 6"/>
          <p:cNvSpPr>
            <a:spLocks noGrp="1" noChangeArrowheads="1"/>
          </p:cNvSpPr>
          <p:nvPr>
            <p:ph type="sldNum" sz="quarter" idx="12"/>
          </p:nvPr>
        </p:nvSpPr>
        <p:spPr>
          <a:ln/>
        </p:spPr>
        <p:txBody>
          <a:bodyPr/>
          <a:lstStyle>
            <a:lvl1pPr>
              <a:defRPr/>
            </a:lvl1pPr>
          </a:lstStyle>
          <a:p>
            <a:pPr>
              <a:defRPr/>
            </a:pPr>
            <a:endParaRPr lang="en-US" altLang="en-US" dirty="0"/>
          </a:p>
        </p:txBody>
      </p:sp>
    </p:spTree>
    <p:extLst>
      <p:ext uri="{BB962C8B-B14F-4D97-AF65-F5344CB8AC3E}">
        <p14:creationId xmlns:p14="http://schemas.microsoft.com/office/powerpoint/2010/main" val="219438765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4" name="Rectangle 6"/>
          <p:cNvSpPr>
            <a:spLocks noGrp="1" noChangeArrowheads="1"/>
          </p:cNvSpPr>
          <p:nvPr>
            <p:ph type="sldNum" sz="quarter" idx="12"/>
          </p:nvPr>
        </p:nvSpPr>
        <p:spPr>
          <a:ln/>
        </p:spPr>
        <p:txBody>
          <a:bodyPr/>
          <a:lstStyle>
            <a:lvl1pPr>
              <a:defRPr/>
            </a:lvl1pPr>
          </a:lstStyle>
          <a:p>
            <a:pPr>
              <a:defRPr/>
            </a:pPr>
            <a:endParaRPr lang="en-US" altLang="en-US" dirty="0"/>
          </a:p>
        </p:txBody>
      </p:sp>
    </p:spTree>
    <p:extLst>
      <p:ext uri="{BB962C8B-B14F-4D97-AF65-F5344CB8AC3E}">
        <p14:creationId xmlns:p14="http://schemas.microsoft.com/office/powerpoint/2010/main" val="2747064870"/>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pPr>
              <a:defRPr/>
            </a:pPr>
            <a:endParaRPr lang="en-US" altLang="en-US" dirty="0"/>
          </a:p>
        </p:txBody>
      </p:sp>
    </p:spTree>
    <p:extLst>
      <p:ext uri="{BB962C8B-B14F-4D97-AF65-F5344CB8AC3E}">
        <p14:creationId xmlns:p14="http://schemas.microsoft.com/office/powerpoint/2010/main" val="311200679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pPr>
              <a:defRPr/>
            </a:pPr>
            <a:endParaRPr lang="en-US" altLang="en-US" dirty="0"/>
          </a:p>
        </p:txBody>
      </p:sp>
    </p:spTree>
    <p:extLst>
      <p:ext uri="{BB962C8B-B14F-4D97-AF65-F5344CB8AC3E}">
        <p14:creationId xmlns:p14="http://schemas.microsoft.com/office/powerpoint/2010/main" val="33147702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altLang="en-US" dirty="0"/>
          </a:p>
        </p:txBody>
      </p:sp>
    </p:spTree>
    <p:extLst>
      <p:ext uri="{BB962C8B-B14F-4D97-AF65-F5344CB8AC3E}">
        <p14:creationId xmlns:p14="http://schemas.microsoft.com/office/powerpoint/2010/main" val="344085645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altLang="en-US" dirty="0"/>
          </a:p>
        </p:txBody>
      </p:sp>
    </p:spTree>
    <p:extLst>
      <p:ext uri="{BB962C8B-B14F-4D97-AF65-F5344CB8AC3E}">
        <p14:creationId xmlns:p14="http://schemas.microsoft.com/office/powerpoint/2010/main" val="50509567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23850" y="908050"/>
            <a:ext cx="8496300" cy="4906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5" name="Rectangle 6"/>
          <p:cNvSpPr>
            <a:spLocks noGrp="1" noChangeArrowheads="1"/>
          </p:cNvSpPr>
          <p:nvPr>
            <p:ph type="sldNum" sz="quarter" idx="12"/>
          </p:nvPr>
        </p:nvSpPr>
        <p:spPr>
          <a:ln/>
        </p:spPr>
        <p:txBody>
          <a:bodyPr/>
          <a:lstStyle>
            <a:lvl1pPr>
              <a:defRPr/>
            </a:lvl1pPr>
          </a:lstStyle>
          <a:p>
            <a:pPr>
              <a:defRPr/>
            </a:pPr>
            <a:endParaRPr lang="en-US" altLang="en-US" dirty="0"/>
          </a:p>
        </p:txBody>
      </p:sp>
    </p:spTree>
    <p:extLst>
      <p:ext uri="{BB962C8B-B14F-4D97-AF65-F5344CB8AC3E}">
        <p14:creationId xmlns:p14="http://schemas.microsoft.com/office/powerpoint/2010/main" val="121124399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124" name="Rectangle 4"/>
          <p:cNvSpPr>
            <a:spLocks noGrp="1" noChangeArrowheads="1"/>
          </p:cNvSpPr>
          <p:nvPr>
            <p:ph type="ctrTitle"/>
          </p:nvPr>
        </p:nvSpPr>
        <p:spPr>
          <a:xfrm>
            <a:off x="358775" y="1700213"/>
            <a:ext cx="8426450" cy="1873250"/>
          </a:xfrm>
        </p:spPr>
        <p:txBody>
          <a:bodyPr anchor="t"/>
          <a:lstStyle>
            <a:lvl1pPr>
              <a:lnSpc>
                <a:spcPct val="90000"/>
              </a:lnSpc>
              <a:defRPr sz="6000" b="0">
                <a:solidFill>
                  <a:schemeClr val="tx1"/>
                </a:solidFill>
              </a:defRPr>
            </a:lvl1pPr>
          </a:lstStyle>
          <a:p>
            <a:pPr lvl="0"/>
            <a:r>
              <a:rPr lang="en-GB" noProof="0" smtClean="0"/>
              <a:t>Click to edit Master title style</a:t>
            </a:r>
          </a:p>
        </p:txBody>
      </p:sp>
      <p:sp>
        <p:nvSpPr>
          <p:cNvPr id="5125" name="Rectangle 5"/>
          <p:cNvSpPr>
            <a:spLocks noGrp="1" noChangeArrowheads="1"/>
          </p:cNvSpPr>
          <p:nvPr>
            <p:ph type="subTitle" idx="1"/>
          </p:nvPr>
        </p:nvSpPr>
        <p:spPr>
          <a:xfrm>
            <a:off x="358775" y="4508500"/>
            <a:ext cx="8426450" cy="1981200"/>
          </a:xfrm>
        </p:spPr>
        <p:txBody>
          <a:bodyPr/>
          <a:lstStyle>
            <a:lvl1pPr marL="0" indent="0">
              <a:lnSpc>
                <a:spcPct val="90000"/>
              </a:lnSpc>
              <a:spcBef>
                <a:spcPct val="0"/>
              </a:spcBef>
              <a:spcAft>
                <a:spcPct val="45000"/>
              </a:spcAft>
              <a:buFont typeface="Wingdings" pitchFamily="2" charset="2"/>
              <a:buNone/>
              <a:defRPr sz="3600">
                <a:solidFill>
                  <a:schemeClr val="tx2"/>
                </a:solidFill>
              </a:defRPr>
            </a:lvl1pPr>
          </a:lstStyle>
          <a:p>
            <a:pPr lvl="0"/>
            <a:r>
              <a:rPr lang="en-GB" noProof="0" smtClean="0"/>
              <a:t>Click to edit Master subtitle style</a:t>
            </a:r>
          </a:p>
        </p:txBody>
      </p:sp>
      <p:grpSp>
        <p:nvGrpSpPr>
          <p:cNvPr id="29351" name="Group 1703"/>
          <p:cNvGrpSpPr>
            <a:grpSpLocks/>
          </p:cNvGrpSpPr>
          <p:nvPr userDrawn="1"/>
        </p:nvGrpSpPr>
        <p:grpSpPr bwMode="auto">
          <a:xfrm>
            <a:off x="6051550" y="368300"/>
            <a:ext cx="2697163" cy="585788"/>
            <a:chOff x="1610" y="2863"/>
            <a:chExt cx="3221" cy="699"/>
          </a:xfrm>
        </p:grpSpPr>
        <p:sp>
          <p:nvSpPr>
            <p:cNvPr id="29352" name="Freeform 1704"/>
            <p:cNvSpPr>
              <a:spLocks/>
            </p:cNvSpPr>
            <p:nvPr/>
          </p:nvSpPr>
          <p:spPr bwMode="auto">
            <a:xfrm>
              <a:off x="1610" y="2971"/>
              <a:ext cx="264" cy="449"/>
            </a:xfrm>
            <a:custGeom>
              <a:avLst/>
              <a:gdLst>
                <a:gd name="T0" fmla="*/ 142 w 264"/>
                <a:gd name="T1" fmla="*/ 179 h 449"/>
                <a:gd name="T2" fmla="*/ 210 w 264"/>
                <a:gd name="T3" fmla="*/ 216 h 449"/>
                <a:gd name="T4" fmla="*/ 247 w 264"/>
                <a:gd name="T5" fmla="*/ 253 h 449"/>
                <a:gd name="T6" fmla="*/ 256 w 264"/>
                <a:gd name="T7" fmla="*/ 267 h 449"/>
                <a:gd name="T8" fmla="*/ 264 w 264"/>
                <a:gd name="T9" fmla="*/ 298 h 449"/>
                <a:gd name="T10" fmla="*/ 264 w 264"/>
                <a:gd name="T11" fmla="*/ 318 h 449"/>
                <a:gd name="T12" fmla="*/ 253 w 264"/>
                <a:gd name="T13" fmla="*/ 369 h 449"/>
                <a:gd name="T14" fmla="*/ 222 w 264"/>
                <a:gd name="T15" fmla="*/ 412 h 449"/>
                <a:gd name="T16" fmla="*/ 199 w 264"/>
                <a:gd name="T17" fmla="*/ 429 h 449"/>
                <a:gd name="T18" fmla="*/ 148 w 264"/>
                <a:gd name="T19" fmla="*/ 446 h 449"/>
                <a:gd name="T20" fmla="*/ 122 w 264"/>
                <a:gd name="T21" fmla="*/ 449 h 449"/>
                <a:gd name="T22" fmla="*/ 60 w 264"/>
                <a:gd name="T23" fmla="*/ 440 h 449"/>
                <a:gd name="T24" fmla="*/ 34 w 264"/>
                <a:gd name="T25" fmla="*/ 429 h 449"/>
                <a:gd name="T26" fmla="*/ 0 w 264"/>
                <a:gd name="T27" fmla="*/ 318 h 449"/>
                <a:gd name="T28" fmla="*/ 9 w 264"/>
                <a:gd name="T29" fmla="*/ 338 h 449"/>
                <a:gd name="T30" fmla="*/ 28 w 264"/>
                <a:gd name="T31" fmla="*/ 375 h 449"/>
                <a:gd name="T32" fmla="*/ 43 w 264"/>
                <a:gd name="T33" fmla="*/ 392 h 449"/>
                <a:gd name="T34" fmla="*/ 74 w 264"/>
                <a:gd name="T35" fmla="*/ 415 h 449"/>
                <a:gd name="T36" fmla="*/ 116 w 264"/>
                <a:gd name="T37" fmla="*/ 423 h 449"/>
                <a:gd name="T38" fmla="*/ 139 w 264"/>
                <a:gd name="T39" fmla="*/ 421 h 449"/>
                <a:gd name="T40" fmla="*/ 173 w 264"/>
                <a:gd name="T41" fmla="*/ 406 h 449"/>
                <a:gd name="T42" fmla="*/ 185 w 264"/>
                <a:gd name="T43" fmla="*/ 395 h 449"/>
                <a:gd name="T44" fmla="*/ 199 w 264"/>
                <a:gd name="T45" fmla="*/ 367 h 449"/>
                <a:gd name="T46" fmla="*/ 205 w 264"/>
                <a:gd name="T47" fmla="*/ 335 h 449"/>
                <a:gd name="T48" fmla="*/ 205 w 264"/>
                <a:gd name="T49" fmla="*/ 318 h 449"/>
                <a:gd name="T50" fmla="*/ 193 w 264"/>
                <a:gd name="T51" fmla="*/ 290 h 449"/>
                <a:gd name="T52" fmla="*/ 185 w 264"/>
                <a:gd name="T53" fmla="*/ 278 h 449"/>
                <a:gd name="T54" fmla="*/ 97 w 264"/>
                <a:gd name="T55" fmla="*/ 230 h 449"/>
                <a:gd name="T56" fmla="*/ 74 w 264"/>
                <a:gd name="T57" fmla="*/ 219 h 449"/>
                <a:gd name="T58" fmla="*/ 37 w 264"/>
                <a:gd name="T59" fmla="*/ 193 h 449"/>
                <a:gd name="T60" fmla="*/ 26 w 264"/>
                <a:gd name="T61" fmla="*/ 179 h 449"/>
                <a:gd name="T62" fmla="*/ 9 w 264"/>
                <a:gd name="T63" fmla="*/ 148 h 449"/>
                <a:gd name="T64" fmla="*/ 3 w 264"/>
                <a:gd name="T65" fmla="*/ 114 h 449"/>
                <a:gd name="T66" fmla="*/ 6 w 264"/>
                <a:gd name="T67" fmla="*/ 88 h 449"/>
                <a:gd name="T68" fmla="*/ 26 w 264"/>
                <a:gd name="T69" fmla="*/ 45 h 449"/>
                <a:gd name="T70" fmla="*/ 43 w 264"/>
                <a:gd name="T71" fmla="*/ 28 h 449"/>
                <a:gd name="T72" fmla="*/ 85 w 264"/>
                <a:gd name="T73" fmla="*/ 6 h 449"/>
                <a:gd name="T74" fmla="*/ 136 w 264"/>
                <a:gd name="T75" fmla="*/ 0 h 449"/>
                <a:gd name="T76" fmla="*/ 162 w 264"/>
                <a:gd name="T77" fmla="*/ 0 h 449"/>
                <a:gd name="T78" fmla="*/ 207 w 264"/>
                <a:gd name="T79" fmla="*/ 14 h 449"/>
                <a:gd name="T80" fmla="*/ 230 w 264"/>
                <a:gd name="T81" fmla="*/ 108 h 449"/>
                <a:gd name="T82" fmla="*/ 227 w 264"/>
                <a:gd name="T83" fmla="*/ 94 h 449"/>
                <a:gd name="T84" fmla="*/ 207 w 264"/>
                <a:gd name="T85" fmla="*/ 65 h 449"/>
                <a:gd name="T86" fmla="*/ 196 w 264"/>
                <a:gd name="T87" fmla="*/ 51 h 449"/>
                <a:gd name="T88" fmla="*/ 165 w 264"/>
                <a:gd name="T89" fmla="*/ 31 h 449"/>
                <a:gd name="T90" fmla="*/ 128 w 264"/>
                <a:gd name="T91" fmla="*/ 26 h 449"/>
                <a:gd name="T92" fmla="*/ 108 w 264"/>
                <a:gd name="T93" fmla="*/ 26 h 449"/>
                <a:gd name="T94" fmla="*/ 82 w 264"/>
                <a:gd name="T95" fmla="*/ 37 h 449"/>
                <a:gd name="T96" fmla="*/ 71 w 264"/>
                <a:gd name="T97" fmla="*/ 48 h 449"/>
                <a:gd name="T98" fmla="*/ 60 w 264"/>
                <a:gd name="T99" fmla="*/ 68 h 449"/>
                <a:gd name="T100" fmla="*/ 54 w 264"/>
                <a:gd name="T101" fmla="*/ 94 h 449"/>
                <a:gd name="T102" fmla="*/ 57 w 264"/>
                <a:gd name="T103" fmla="*/ 108 h 449"/>
                <a:gd name="T104" fmla="*/ 65 w 264"/>
                <a:gd name="T105" fmla="*/ 128 h 449"/>
                <a:gd name="T106" fmla="*/ 71 w 264"/>
                <a:gd name="T107" fmla="*/ 139 h 449"/>
                <a:gd name="T108" fmla="*/ 142 w 264"/>
                <a:gd name="T109" fmla="*/ 179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4" h="449">
                  <a:moveTo>
                    <a:pt x="142" y="179"/>
                  </a:moveTo>
                  <a:lnTo>
                    <a:pt x="142" y="179"/>
                  </a:lnTo>
                  <a:lnTo>
                    <a:pt x="210" y="216"/>
                  </a:lnTo>
                  <a:lnTo>
                    <a:pt x="210" y="216"/>
                  </a:lnTo>
                  <a:lnTo>
                    <a:pt x="230" y="233"/>
                  </a:lnTo>
                  <a:lnTo>
                    <a:pt x="247" y="253"/>
                  </a:lnTo>
                  <a:lnTo>
                    <a:pt x="247" y="253"/>
                  </a:lnTo>
                  <a:lnTo>
                    <a:pt x="256" y="267"/>
                  </a:lnTo>
                  <a:lnTo>
                    <a:pt x="261" y="281"/>
                  </a:lnTo>
                  <a:lnTo>
                    <a:pt x="264" y="298"/>
                  </a:lnTo>
                  <a:lnTo>
                    <a:pt x="264" y="318"/>
                  </a:lnTo>
                  <a:lnTo>
                    <a:pt x="264" y="318"/>
                  </a:lnTo>
                  <a:lnTo>
                    <a:pt x="261" y="347"/>
                  </a:lnTo>
                  <a:lnTo>
                    <a:pt x="253" y="369"/>
                  </a:lnTo>
                  <a:lnTo>
                    <a:pt x="239" y="392"/>
                  </a:lnTo>
                  <a:lnTo>
                    <a:pt x="222" y="412"/>
                  </a:lnTo>
                  <a:lnTo>
                    <a:pt x="222" y="412"/>
                  </a:lnTo>
                  <a:lnTo>
                    <a:pt x="199" y="429"/>
                  </a:lnTo>
                  <a:lnTo>
                    <a:pt x="173" y="440"/>
                  </a:lnTo>
                  <a:lnTo>
                    <a:pt x="148" y="446"/>
                  </a:lnTo>
                  <a:lnTo>
                    <a:pt x="122" y="449"/>
                  </a:lnTo>
                  <a:lnTo>
                    <a:pt x="122" y="449"/>
                  </a:lnTo>
                  <a:lnTo>
                    <a:pt x="88" y="446"/>
                  </a:lnTo>
                  <a:lnTo>
                    <a:pt x="60" y="440"/>
                  </a:lnTo>
                  <a:lnTo>
                    <a:pt x="60" y="440"/>
                  </a:lnTo>
                  <a:lnTo>
                    <a:pt x="34" y="429"/>
                  </a:lnTo>
                  <a:lnTo>
                    <a:pt x="3" y="415"/>
                  </a:lnTo>
                  <a:lnTo>
                    <a:pt x="0" y="318"/>
                  </a:lnTo>
                  <a:lnTo>
                    <a:pt x="0" y="318"/>
                  </a:lnTo>
                  <a:lnTo>
                    <a:pt x="9" y="338"/>
                  </a:lnTo>
                  <a:lnTo>
                    <a:pt x="17" y="358"/>
                  </a:lnTo>
                  <a:lnTo>
                    <a:pt x="28" y="375"/>
                  </a:lnTo>
                  <a:lnTo>
                    <a:pt x="43" y="392"/>
                  </a:lnTo>
                  <a:lnTo>
                    <a:pt x="43" y="392"/>
                  </a:lnTo>
                  <a:lnTo>
                    <a:pt x="57" y="406"/>
                  </a:lnTo>
                  <a:lnTo>
                    <a:pt x="74" y="415"/>
                  </a:lnTo>
                  <a:lnTo>
                    <a:pt x="94" y="421"/>
                  </a:lnTo>
                  <a:lnTo>
                    <a:pt x="116" y="423"/>
                  </a:lnTo>
                  <a:lnTo>
                    <a:pt x="116" y="423"/>
                  </a:lnTo>
                  <a:lnTo>
                    <a:pt x="139" y="421"/>
                  </a:lnTo>
                  <a:lnTo>
                    <a:pt x="156" y="415"/>
                  </a:lnTo>
                  <a:lnTo>
                    <a:pt x="173" y="406"/>
                  </a:lnTo>
                  <a:lnTo>
                    <a:pt x="185" y="395"/>
                  </a:lnTo>
                  <a:lnTo>
                    <a:pt x="185" y="395"/>
                  </a:lnTo>
                  <a:lnTo>
                    <a:pt x="193" y="381"/>
                  </a:lnTo>
                  <a:lnTo>
                    <a:pt x="199" y="367"/>
                  </a:lnTo>
                  <a:lnTo>
                    <a:pt x="205" y="352"/>
                  </a:lnTo>
                  <a:lnTo>
                    <a:pt x="205" y="335"/>
                  </a:lnTo>
                  <a:lnTo>
                    <a:pt x="205" y="335"/>
                  </a:lnTo>
                  <a:lnTo>
                    <a:pt x="205" y="318"/>
                  </a:lnTo>
                  <a:lnTo>
                    <a:pt x="199" y="301"/>
                  </a:lnTo>
                  <a:lnTo>
                    <a:pt x="193" y="290"/>
                  </a:lnTo>
                  <a:lnTo>
                    <a:pt x="185" y="278"/>
                  </a:lnTo>
                  <a:lnTo>
                    <a:pt x="185" y="278"/>
                  </a:lnTo>
                  <a:lnTo>
                    <a:pt x="153" y="259"/>
                  </a:lnTo>
                  <a:lnTo>
                    <a:pt x="97" y="230"/>
                  </a:lnTo>
                  <a:lnTo>
                    <a:pt x="97" y="230"/>
                  </a:lnTo>
                  <a:lnTo>
                    <a:pt x="74" y="219"/>
                  </a:lnTo>
                  <a:lnTo>
                    <a:pt x="54" y="205"/>
                  </a:lnTo>
                  <a:lnTo>
                    <a:pt x="37" y="193"/>
                  </a:lnTo>
                  <a:lnTo>
                    <a:pt x="26" y="179"/>
                  </a:lnTo>
                  <a:lnTo>
                    <a:pt x="26" y="179"/>
                  </a:lnTo>
                  <a:lnTo>
                    <a:pt x="14" y="165"/>
                  </a:lnTo>
                  <a:lnTo>
                    <a:pt x="9" y="148"/>
                  </a:lnTo>
                  <a:lnTo>
                    <a:pt x="3" y="131"/>
                  </a:lnTo>
                  <a:lnTo>
                    <a:pt x="3" y="114"/>
                  </a:lnTo>
                  <a:lnTo>
                    <a:pt x="3" y="114"/>
                  </a:lnTo>
                  <a:lnTo>
                    <a:pt x="6" y="88"/>
                  </a:lnTo>
                  <a:lnTo>
                    <a:pt x="11" y="65"/>
                  </a:lnTo>
                  <a:lnTo>
                    <a:pt x="26" y="45"/>
                  </a:lnTo>
                  <a:lnTo>
                    <a:pt x="43" y="28"/>
                  </a:lnTo>
                  <a:lnTo>
                    <a:pt x="43" y="28"/>
                  </a:lnTo>
                  <a:lnTo>
                    <a:pt x="65" y="17"/>
                  </a:lnTo>
                  <a:lnTo>
                    <a:pt x="85" y="6"/>
                  </a:lnTo>
                  <a:lnTo>
                    <a:pt x="111" y="0"/>
                  </a:lnTo>
                  <a:lnTo>
                    <a:pt x="136" y="0"/>
                  </a:lnTo>
                  <a:lnTo>
                    <a:pt x="136" y="0"/>
                  </a:lnTo>
                  <a:lnTo>
                    <a:pt x="162" y="0"/>
                  </a:lnTo>
                  <a:lnTo>
                    <a:pt x="185" y="6"/>
                  </a:lnTo>
                  <a:lnTo>
                    <a:pt x="207" y="14"/>
                  </a:lnTo>
                  <a:lnTo>
                    <a:pt x="227" y="23"/>
                  </a:lnTo>
                  <a:lnTo>
                    <a:pt x="230" y="108"/>
                  </a:lnTo>
                  <a:lnTo>
                    <a:pt x="230" y="108"/>
                  </a:lnTo>
                  <a:lnTo>
                    <a:pt x="227" y="94"/>
                  </a:lnTo>
                  <a:lnTo>
                    <a:pt x="219" y="80"/>
                  </a:lnTo>
                  <a:lnTo>
                    <a:pt x="207" y="65"/>
                  </a:lnTo>
                  <a:lnTo>
                    <a:pt x="196" y="51"/>
                  </a:lnTo>
                  <a:lnTo>
                    <a:pt x="196" y="51"/>
                  </a:lnTo>
                  <a:lnTo>
                    <a:pt x="182" y="40"/>
                  </a:lnTo>
                  <a:lnTo>
                    <a:pt x="165" y="31"/>
                  </a:lnTo>
                  <a:lnTo>
                    <a:pt x="148" y="28"/>
                  </a:lnTo>
                  <a:lnTo>
                    <a:pt x="128" y="26"/>
                  </a:lnTo>
                  <a:lnTo>
                    <a:pt x="128" y="26"/>
                  </a:lnTo>
                  <a:lnTo>
                    <a:pt x="108" y="26"/>
                  </a:lnTo>
                  <a:lnTo>
                    <a:pt x="94" y="31"/>
                  </a:lnTo>
                  <a:lnTo>
                    <a:pt x="82" y="37"/>
                  </a:lnTo>
                  <a:lnTo>
                    <a:pt x="71" y="48"/>
                  </a:lnTo>
                  <a:lnTo>
                    <a:pt x="71" y="48"/>
                  </a:lnTo>
                  <a:lnTo>
                    <a:pt x="65" y="57"/>
                  </a:lnTo>
                  <a:lnTo>
                    <a:pt x="60" y="68"/>
                  </a:lnTo>
                  <a:lnTo>
                    <a:pt x="57" y="82"/>
                  </a:lnTo>
                  <a:lnTo>
                    <a:pt x="54" y="94"/>
                  </a:lnTo>
                  <a:lnTo>
                    <a:pt x="54" y="94"/>
                  </a:lnTo>
                  <a:lnTo>
                    <a:pt x="57" y="108"/>
                  </a:lnTo>
                  <a:lnTo>
                    <a:pt x="60" y="119"/>
                  </a:lnTo>
                  <a:lnTo>
                    <a:pt x="65" y="128"/>
                  </a:lnTo>
                  <a:lnTo>
                    <a:pt x="71" y="139"/>
                  </a:lnTo>
                  <a:lnTo>
                    <a:pt x="71" y="139"/>
                  </a:lnTo>
                  <a:lnTo>
                    <a:pt x="99" y="156"/>
                  </a:lnTo>
                  <a:lnTo>
                    <a:pt x="142" y="179"/>
                  </a:lnTo>
                  <a:lnTo>
                    <a:pt x="142" y="17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53" name="Freeform 1705"/>
            <p:cNvSpPr>
              <a:spLocks noEditPoints="1"/>
            </p:cNvSpPr>
            <p:nvPr/>
          </p:nvSpPr>
          <p:spPr bwMode="auto">
            <a:xfrm>
              <a:off x="1900" y="3110"/>
              <a:ext cx="281" cy="310"/>
            </a:xfrm>
            <a:custGeom>
              <a:avLst/>
              <a:gdLst>
                <a:gd name="T0" fmla="*/ 142 w 281"/>
                <a:gd name="T1" fmla="*/ 0 h 310"/>
                <a:gd name="T2" fmla="*/ 184 w 281"/>
                <a:gd name="T3" fmla="*/ 6 h 310"/>
                <a:gd name="T4" fmla="*/ 218 w 281"/>
                <a:gd name="T5" fmla="*/ 23 h 310"/>
                <a:gd name="T6" fmla="*/ 235 w 281"/>
                <a:gd name="T7" fmla="*/ 34 h 310"/>
                <a:gd name="T8" fmla="*/ 258 w 281"/>
                <a:gd name="T9" fmla="*/ 63 h 310"/>
                <a:gd name="T10" fmla="*/ 267 w 281"/>
                <a:gd name="T11" fmla="*/ 80 h 310"/>
                <a:gd name="T12" fmla="*/ 278 w 281"/>
                <a:gd name="T13" fmla="*/ 117 h 310"/>
                <a:gd name="T14" fmla="*/ 281 w 281"/>
                <a:gd name="T15" fmla="*/ 156 h 310"/>
                <a:gd name="T16" fmla="*/ 281 w 281"/>
                <a:gd name="T17" fmla="*/ 174 h 310"/>
                <a:gd name="T18" fmla="*/ 272 w 281"/>
                <a:gd name="T19" fmla="*/ 210 h 310"/>
                <a:gd name="T20" fmla="*/ 264 w 281"/>
                <a:gd name="T21" fmla="*/ 230 h 310"/>
                <a:gd name="T22" fmla="*/ 241 w 281"/>
                <a:gd name="T23" fmla="*/ 262 h 310"/>
                <a:gd name="T24" fmla="*/ 213 w 281"/>
                <a:gd name="T25" fmla="*/ 290 h 310"/>
                <a:gd name="T26" fmla="*/ 196 w 281"/>
                <a:gd name="T27" fmla="*/ 299 h 310"/>
                <a:gd name="T28" fmla="*/ 159 w 281"/>
                <a:gd name="T29" fmla="*/ 310 h 310"/>
                <a:gd name="T30" fmla="*/ 139 w 281"/>
                <a:gd name="T31" fmla="*/ 310 h 310"/>
                <a:gd name="T32" fmla="*/ 93 w 281"/>
                <a:gd name="T33" fmla="*/ 304 h 310"/>
                <a:gd name="T34" fmla="*/ 65 w 281"/>
                <a:gd name="T35" fmla="*/ 293 h 310"/>
                <a:gd name="T36" fmla="*/ 45 w 281"/>
                <a:gd name="T37" fmla="*/ 273 h 310"/>
                <a:gd name="T38" fmla="*/ 34 w 281"/>
                <a:gd name="T39" fmla="*/ 264 h 310"/>
                <a:gd name="T40" fmla="*/ 8 w 281"/>
                <a:gd name="T41" fmla="*/ 213 h 310"/>
                <a:gd name="T42" fmla="*/ 0 w 281"/>
                <a:gd name="T43" fmla="*/ 156 h 310"/>
                <a:gd name="T44" fmla="*/ 0 w 281"/>
                <a:gd name="T45" fmla="*/ 137 h 310"/>
                <a:gd name="T46" fmla="*/ 8 w 281"/>
                <a:gd name="T47" fmla="*/ 100 h 310"/>
                <a:gd name="T48" fmla="*/ 17 w 281"/>
                <a:gd name="T49" fmla="*/ 80 h 310"/>
                <a:gd name="T50" fmla="*/ 37 w 281"/>
                <a:gd name="T51" fmla="*/ 49 h 310"/>
                <a:gd name="T52" fmla="*/ 68 w 281"/>
                <a:gd name="T53" fmla="*/ 23 h 310"/>
                <a:gd name="T54" fmla="*/ 82 w 281"/>
                <a:gd name="T55" fmla="*/ 12 h 310"/>
                <a:gd name="T56" fmla="*/ 122 w 281"/>
                <a:gd name="T57" fmla="*/ 0 h 310"/>
                <a:gd name="T58" fmla="*/ 142 w 281"/>
                <a:gd name="T59" fmla="*/ 0 h 310"/>
                <a:gd name="T60" fmla="*/ 136 w 281"/>
                <a:gd name="T61" fmla="*/ 23 h 310"/>
                <a:gd name="T62" fmla="*/ 99 w 281"/>
                <a:gd name="T63" fmla="*/ 34 h 310"/>
                <a:gd name="T64" fmla="*/ 76 w 281"/>
                <a:gd name="T65" fmla="*/ 66 h 310"/>
                <a:gd name="T66" fmla="*/ 68 w 281"/>
                <a:gd name="T67" fmla="*/ 85 h 310"/>
                <a:gd name="T68" fmla="*/ 57 w 281"/>
                <a:gd name="T69" fmla="*/ 131 h 310"/>
                <a:gd name="T70" fmla="*/ 57 w 281"/>
                <a:gd name="T71" fmla="*/ 159 h 310"/>
                <a:gd name="T72" fmla="*/ 65 w 281"/>
                <a:gd name="T73" fmla="*/ 210 h 310"/>
                <a:gd name="T74" fmla="*/ 82 w 281"/>
                <a:gd name="T75" fmla="*/ 250 h 310"/>
                <a:gd name="T76" fmla="*/ 96 w 281"/>
                <a:gd name="T77" fmla="*/ 267 h 310"/>
                <a:gd name="T78" fmla="*/ 128 w 281"/>
                <a:gd name="T79" fmla="*/ 284 h 310"/>
                <a:gd name="T80" fmla="*/ 145 w 281"/>
                <a:gd name="T81" fmla="*/ 284 h 310"/>
                <a:gd name="T82" fmla="*/ 179 w 281"/>
                <a:gd name="T83" fmla="*/ 273 h 310"/>
                <a:gd name="T84" fmla="*/ 204 w 281"/>
                <a:gd name="T85" fmla="*/ 245 h 310"/>
                <a:gd name="T86" fmla="*/ 213 w 281"/>
                <a:gd name="T87" fmla="*/ 225 h 310"/>
                <a:gd name="T88" fmla="*/ 224 w 281"/>
                <a:gd name="T89" fmla="*/ 179 h 310"/>
                <a:gd name="T90" fmla="*/ 224 w 281"/>
                <a:gd name="T91" fmla="*/ 151 h 310"/>
                <a:gd name="T92" fmla="*/ 210 w 281"/>
                <a:gd name="T93" fmla="*/ 85 h 310"/>
                <a:gd name="T94" fmla="*/ 199 w 281"/>
                <a:gd name="T95" fmla="*/ 60 h 310"/>
                <a:gd name="T96" fmla="*/ 182 w 281"/>
                <a:gd name="T97" fmla="*/ 40 h 310"/>
                <a:gd name="T98" fmla="*/ 162 w 281"/>
                <a:gd name="T99" fmla="*/ 29 h 310"/>
                <a:gd name="T100" fmla="*/ 136 w 281"/>
                <a:gd name="T101" fmla="*/ 23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1" h="310">
                  <a:moveTo>
                    <a:pt x="142" y="0"/>
                  </a:moveTo>
                  <a:lnTo>
                    <a:pt x="142" y="0"/>
                  </a:lnTo>
                  <a:lnTo>
                    <a:pt x="164" y="0"/>
                  </a:lnTo>
                  <a:lnTo>
                    <a:pt x="184" y="6"/>
                  </a:lnTo>
                  <a:lnTo>
                    <a:pt x="201" y="12"/>
                  </a:lnTo>
                  <a:lnTo>
                    <a:pt x="218" y="23"/>
                  </a:lnTo>
                  <a:lnTo>
                    <a:pt x="218" y="23"/>
                  </a:lnTo>
                  <a:lnTo>
                    <a:pt x="235" y="34"/>
                  </a:lnTo>
                  <a:lnTo>
                    <a:pt x="247" y="49"/>
                  </a:lnTo>
                  <a:lnTo>
                    <a:pt x="258" y="63"/>
                  </a:lnTo>
                  <a:lnTo>
                    <a:pt x="267" y="80"/>
                  </a:lnTo>
                  <a:lnTo>
                    <a:pt x="267" y="80"/>
                  </a:lnTo>
                  <a:lnTo>
                    <a:pt x="272" y="100"/>
                  </a:lnTo>
                  <a:lnTo>
                    <a:pt x="278" y="117"/>
                  </a:lnTo>
                  <a:lnTo>
                    <a:pt x="281" y="137"/>
                  </a:lnTo>
                  <a:lnTo>
                    <a:pt x="281" y="156"/>
                  </a:lnTo>
                  <a:lnTo>
                    <a:pt x="281" y="156"/>
                  </a:lnTo>
                  <a:lnTo>
                    <a:pt x="281" y="174"/>
                  </a:lnTo>
                  <a:lnTo>
                    <a:pt x="278" y="193"/>
                  </a:lnTo>
                  <a:lnTo>
                    <a:pt x="272" y="210"/>
                  </a:lnTo>
                  <a:lnTo>
                    <a:pt x="264" y="230"/>
                  </a:lnTo>
                  <a:lnTo>
                    <a:pt x="264" y="230"/>
                  </a:lnTo>
                  <a:lnTo>
                    <a:pt x="253" y="247"/>
                  </a:lnTo>
                  <a:lnTo>
                    <a:pt x="241" y="262"/>
                  </a:lnTo>
                  <a:lnTo>
                    <a:pt x="230" y="276"/>
                  </a:lnTo>
                  <a:lnTo>
                    <a:pt x="213" y="290"/>
                  </a:lnTo>
                  <a:lnTo>
                    <a:pt x="213" y="290"/>
                  </a:lnTo>
                  <a:lnTo>
                    <a:pt x="196" y="299"/>
                  </a:lnTo>
                  <a:lnTo>
                    <a:pt x="179" y="304"/>
                  </a:lnTo>
                  <a:lnTo>
                    <a:pt x="159" y="310"/>
                  </a:lnTo>
                  <a:lnTo>
                    <a:pt x="139" y="310"/>
                  </a:lnTo>
                  <a:lnTo>
                    <a:pt x="139" y="310"/>
                  </a:lnTo>
                  <a:lnTo>
                    <a:pt x="108" y="307"/>
                  </a:lnTo>
                  <a:lnTo>
                    <a:pt x="93" y="304"/>
                  </a:lnTo>
                  <a:lnTo>
                    <a:pt x="79" y="299"/>
                  </a:lnTo>
                  <a:lnTo>
                    <a:pt x="65" y="293"/>
                  </a:lnTo>
                  <a:lnTo>
                    <a:pt x="54" y="284"/>
                  </a:lnTo>
                  <a:lnTo>
                    <a:pt x="45" y="273"/>
                  </a:lnTo>
                  <a:lnTo>
                    <a:pt x="34" y="264"/>
                  </a:lnTo>
                  <a:lnTo>
                    <a:pt x="34" y="264"/>
                  </a:lnTo>
                  <a:lnTo>
                    <a:pt x="20" y="239"/>
                  </a:lnTo>
                  <a:lnTo>
                    <a:pt x="8" y="213"/>
                  </a:lnTo>
                  <a:lnTo>
                    <a:pt x="0" y="185"/>
                  </a:lnTo>
                  <a:lnTo>
                    <a:pt x="0" y="156"/>
                  </a:lnTo>
                  <a:lnTo>
                    <a:pt x="0" y="156"/>
                  </a:lnTo>
                  <a:lnTo>
                    <a:pt x="0" y="137"/>
                  </a:lnTo>
                  <a:lnTo>
                    <a:pt x="3" y="117"/>
                  </a:lnTo>
                  <a:lnTo>
                    <a:pt x="8" y="100"/>
                  </a:lnTo>
                  <a:lnTo>
                    <a:pt x="17" y="80"/>
                  </a:lnTo>
                  <a:lnTo>
                    <a:pt x="17" y="80"/>
                  </a:lnTo>
                  <a:lnTo>
                    <a:pt x="25" y="63"/>
                  </a:lnTo>
                  <a:lnTo>
                    <a:pt x="37" y="49"/>
                  </a:lnTo>
                  <a:lnTo>
                    <a:pt x="51" y="34"/>
                  </a:lnTo>
                  <a:lnTo>
                    <a:pt x="68" y="23"/>
                  </a:lnTo>
                  <a:lnTo>
                    <a:pt x="68" y="23"/>
                  </a:lnTo>
                  <a:lnTo>
                    <a:pt x="82" y="12"/>
                  </a:lnTo>
                  <a:lnTo>
                    <a:pt x="102" y="6"/>
                  </a:lnTo>
                  <a:lnTo>
                    <a:pt x="122" y="0"/>
                  </a:lnTo>
                  <a:lnTo>
                    <a:pt x="142" y="0"/>
                  </a:lnTo>
                  <a:lnTo>
                    <a:pt x="142" y="0"/>
                  </a:lnTo>
                  <a:close/>
                  <a:moveTo>
                    <a:pt x="136" y="23"/>
                  </a:moveTo>
                  <a:lnTo>
                    <a:pt x="136" y="23"/>
                  </a:lnTo>
                  <a:lnTo>
                    <a:pt x="116" y="26"/>
                  </a:lnTo>
                  <a:lnTo>
                    <a:pt x="99" y="34"/>
                  </a:lnTo>
                  <a:lnTo>
                    <a:pt x="88" y="49"/>
                  </a:lnTo>
                  <a:lnTo>
                    <a:pt x="76" y="66"/>
                  </a:lnTo>
                  <a:lnTo>
                    <a:pt x="76" y="66"/>
                  </a:lnTo>
                  <a:lnTo>
                    <a:pt x="68" y="85"/>
                  </a:lnTo>
                  <a:lnTo>
                    <a:pt x="62" y="108"/>
                  </a:lnTo>
                  <a:lnTo>
                    <a:pt x="57" y="131"/>
                  </a:lnTo>
                  <a:lnTo>
                    <a:pt x="57" y="159"/>
                  </a:lnTo>
                  <a:lnTo>
                    <a:pt x="57" y="159"/>
                  </a:lnTo>
                  <a:lnTo>
                    <a:pt x="59" y="185"/>
                  </a:lnTo>
                  <a:lnTo>
                    <a:pt x="65" y="210"/>
                  </a:lnTo>
                  <a:lnTo>
                    <a:pt x="74" y="230"/>
                  </a:lnTo>
                  <a:lnTo>
                    <a:pt x="82" y="250"/>
                  </a:lnTo>
                  <a:lnTo>
                    <a:pt x="82" y="250"/>
                  </a:lnTo>
                  <a:lnTo>
                    <a:pt x="96" y="267"/>
                  </a:lnTo>
                  <a:lnTo>
                    <a:pt x="110" y="279"/>
                  </a:lnTo>
                  <a:lnTo>
                    <a:pt x="128" y="284"/>
                  </a:lnTo>
                  <a:lnTo>
                    <a:pt x="145" y="284"/>
                  </a:lnTo>
                  <a:lnTo>
                    <a:pt x="145" y="284"/>
                  </a:lnTo>
                  <a:lnTo>
                    <a:pt x="164" y="282"/>
                  </a:lnTo>
                  <a:lnTo>
                    <a:pt x="179" y="273"/>
                  </a:lnTo>
                  <a:lnTo>
                    <a:pt x="193" y="262"/>
                  </a:lnTo>
                  <a:lnTo>
                    <a:pt x="204" y="245"/>
                  </a:lnTo>
                  <a:lnTo>
                    <a:pt x="204" y="245"/>
                  </a:lnTo>
                  <a:lnTo>
                    <a:pt x="213" y="225"/>
                  </a:lnTo>
                  <a:lnTo>
                    <a:pt x="218" y="202"/>
                  </a:lnTo>
                  <a:lnTo>
                    <a:pt x="224" y="179"/>
                  </a:lnTo>
                  <a:lnTo>
                    <a:pt x="224" y="151"/>
                  </a:lnTo>
                  <a:lnTo>
                    <a:pt x="224" y="151"/>
                  </a:lnTo>
                  <a:lnTo>
                    <a:pt x="218" y="117"/>
                  </a:lnTo>
                  <a:lnTo>
                    <a:pt x="210" y="85"/>
                  </a:lnTo>
                  <a:lnTo>
                    <a:pt x="210" y="85"/>
                  </a:lnTo>
                  <a:lnTo>
                    <a:pt x="199" y="60"/>
                  </a:lnTo>
                  <a:lnTo>
                    <a:pt x="182" y="40"/>
                  </a:lnTo>
                  <a:lnTo>
                    <a:pt x="182" y="40"/>
                  </a:lnTo>
                  <a:lnTo>
                    <a:pt x="173" y="31"/>
                  </a:lnTo>
                  <a:lnTo>
                    <a:pt x="162" y="29"/>
                  </a:lnTo>
                  <a:lnTo>
                    <a:pt x="150" y="23"/>
                  </a:lnTo>
                  <a:lnTo>
                    <a:pt x="136" y="23"/>
                  </a:lnTo>
                  <a:lnTo>
                    <a:pt x="136"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54" name="Freeform 1706"/>
            <p:cNvSpPr>
              <a:spLocks/>
            </p:cNvSpPr>
            <p:nvPr/>
          </p:nvSpPr>
          <p:spPr bwMode="auto">
            <a:xfrm>
              <a:off x="2493" y="3059"/>
              <a:ext cx="182" cy="361"/>
            </a:xfrm>
            <a:custGeom>
              <a:avLst/>
              <a:gdLst>
                <a:gd name="T0" fmla="*/ 86 w 182"/>
                <a:gd name="T1" fmla="*/ 0 h 361"/>
                <a:gd name="T2" fmla="*/ 86 w 182"/>
                <a:gd name="T3" fmla="*/ 60 h 361"/>
                <a:gd name="T4" fmla="*/ 174 w 182"/>
                <a:gd name="T5" fmla="*/ 60 h 361"/>
                <a:gd name="T6" fmla="*/ 151 w 182"/>
                <a:gd name="T7" fmla="*/ 85 h 361"/>
                <a:gd name="T8" fmla="*/ 83 w 182"/>
                <a:gd name="T9" fmla="*/ 85 h 361"/>
                <a:gd name="T10" fmla="*/ 83 w 182"/>
                <a:gd name="T11" fmla="*/ 267 h 361"/>
                <a:gd name="T12" fmla="*/ 83 w 182"/>
                <a:gd name="T13" fmla="*/ 267 h 361"/>
                <a:gd name="T14" fmla="*/ 83 w 182"/>
                <a:gd name="T15" fmla="*/ 284 h 361"/>
                <a:gd name="T16" fmla="*/ 86 w 182"/>
                <a:gd name="T17" fmla="*/ 296 h 361"/>
                <a:gd name="T18" fmla="*/ 91 w 182"/>
                <a:gd name="T19" fmla="*/ 307 h 361"/>
                <a:gd name="T20" fmla="*/ 97 w 182"/>
                <a:gd name="T21" fmla="*/ 318 h 361"/>
                <a:gd name="T22" fmla="*/ 105 w 182"/>
                <a:gd name="T23" fmla="*/ 324 h 361"/>
                <a:gd name="T24" fmla="*/ 117 w 182"/>
                <a:gd name="T25" fmla="*/ 330 h 361"/>
                <a:gd name="T26" fmla="*/ 128 w 182"/>
                <a:gd name="T27" fmla="*/ 333 h 361"/>
                <a:gd name="T28" fmla="*/ 142 w 182"/>
                <a:gd name="T29" fmla="*/ 335 h 361"/>
                <a:gd name="T30" fmla="*/ 142 w 182"/>
                <a:gd name="T31" fmla="*/ 335 h 361"/>
                <a:gd name="T32" fmla="*/ 157 w 182"/>
                <a:gd name="T33" fmla="*/ 333 h 361"/>
                <a:gd name="T34" fmla="*/ 165 w 182"/>
                <a:gd name="T35" fmla="*/ 330 h 361"/>
                <a:gd name="T36" fmla="*/ 165 w 182"/>
                <a:gd name="T37" fmla="*/ 330 h 361"/>
                <a:gd name="T38" fmla="*/ 182 w 182"/>
                <a:gd name="T39" fmla="*/ 318 h 361"/>
                <a:gd name="T40" fmla="*/ 182 w 182"/>
                <a:gd name="T41" fmla="*/ 318 h 361"/>
                <a:gd name="T42" fmla="*/ 182 w 182"/>
                <a:gd name="T43" fmla="*/ 324 h 361"/>
                <a:gd name="T44" fmla="*/ 179 w 182"/>
                <a:gd name="T45" fmla="*/ 333 h 361"/>
                <a:gd name="T46" fmla="*/ 162 w 182"/>
                <a:gd name="T47" fmla="*/ 347 h 361"/>
                <a:gd name="T48" fmla="*/ 162 w 182"/>
                <a:gd name="T49" fmla="*/ 347 h 361"/>
                <a:gd name="T50" fmla="*/ 154 w 182"/>
                <a:gd name="T51" fmla="*/ 352 h 361"/>
                <a:gd name="T52" fmla="*/ 142 w 182"/>
                <a:gd name="T53" fmla="*/ 358 h 361"/>
                <a:gd name="T54" fmla="*/ 131 w 182"/>
                <a:gd name="T55" fmla="*/ 361 h 361"/>
                <a:gd name="T56" fmla="*/ 117 w 182"/>
                <a:gd name="T57" fmla="*/ 361 h 361"/>
                <a:gd name="T58" fmla="*/ 117 w 182"/>
                <a:gd name="T59" fmla="*/ 361 h 361"/>
                <a:gd name="T60" fmla="*/ 100 w 182"/>
                <a:gd name="T61" fmla="*/ 361 h 361"/>
                <a:gd name="T62" fmla="*/ 83 w 182"/>
                <a:gd name="T63" fmla="*/ 355 h 361"/>
                <a:gd name="T64" fmla="*/ 66 w 182"/>
                <a:gd name="T65" fmla="*/ 347 h 361"/>
                <a:gd name="T66" fmla="*/ 54 w 182"/>
                <a:gd name="T67" fmla="*/ 335 h 361"/>
                <a:gd name="T68" fmla="*/ 54 w 182"/>
                <a:gd name="T69" fmla="*/ 335 h 361"/>
                <a:gd name="T70" fmla="*/ 43 w 182"/>
                <a:gd name="T71" fmla="*/ 324 h 361"/>
                <a:gd name="T72" fmla="*/ 34 w 182"/>
                <a:gd name="T73" fmla="*/ 307 h 361"/>
                <a:gd name="T74" fmla="*/ 29 w 182"/>
                <a:gd name="T75" fmla="*/ 290 h 361"/>
                <a:gd name="T76" fmla="*/ 29 w 182"/>
                <a:gd name="T77" fmla="*/ 267 h 361"/>
                <a:gd name="T78" fmla="*/ 29 w 182"/>
                <a:gd name="T79" fmla="*/ 85 h 361"/>
                <a:gd name="T80" fmla="*/ 0 w 182"/>
                <a:gd name="T81" fmla="*/ 85 h 361"/>
                <a:gd name="T82" fmla="*/ 86 w 182"/>
                <a:gd name="T83" fmla="*/ 0 h 361"/>
                <a:gd name="T84" fmla="*/ 86 w 182"/>
                <a:gd name="T85" fmla="*/ 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2" h="361">
                  <a:moveTo>
                    <a:pt x="86" y="0"/>
                  </a:moveTo>
                  <a:lnTo>
                    <a:pt x="86" y="60"/>
                  </a:lnTo>
                  <a:lnTo>
                    <a:pt x="174" y="60"/>
                  </a:lnTo>
                  <a:lnTo>
                    <a:pt x="151" y="85"/>
                  </a:lnTo>
                  <a:lnTo>
                    <a:pt x="83" y="85"/>
                  </a:lnTo>
                  <a:lnTo>
                    <a:pt x="83" y="267"/>
                  </a:lnTo>
                  <a:lnTo>
                    <a:pt x="83" y="267"/>
                  </a:lnTo>
                  <a:lnTo>
                    <a:pt x="83" y="284"/>
                  </a:lnTo>
                  <a:lnTo>
                    <a:pt x="86" y="296"/>
                  </a:lnTo>
                  <a:lnTo>
                    <a:pt x="91" y="307"/>
                  </a:lnTo>
                  <a:lnTo>
                    <a:pt x="97" y="318"/>
                  </a:lnTo>
                  <a:lnTo>
                    <a:pt x="105" y="324"/>
                  </a:lnTo>
                  <a:lnTo>
                    <a:pt x="117" y="330"/>
                  </a:lnTo>
                  <a:lnTo>
                    <a:pt x="128" y="333"/>
                  </a:lnTo>
                  <a:lnTo>
                    <a:pt x="142" y="335"/>
                  </a:lnTo>
                  <a:lnTo>
                    <a:pt x="142" y="335"/>
                  </a:lnTo>
                  <a:lnTo>
                    <a:pt x="157" y="333"/>
                  </a:lnTo>
                  <a:lnTo>
                    <a:pt x="165" y="330"/>
                  </a:lnTo>
                  <a:lnTo>
                    <a:pt x="165" y="330"/>
                  </a:lnTo>
                  <a:lnTo>
                    <a:pt x="182" y="318"/>
                  </a:lnTo>
                  <a:lnTo>
                    <a:pt x="182" y="318"/>
                  </a:lnTo>
                  <a:lnTo>
                    <a:pt x="182" y="324"/>
                  </a:lnTo>
                  <a:lnTo>
                    <a:pt x="179" y="333"/>
                  </a:lnTo>
                  <a:lnTo>
                    <a:pt x="162" y="347"/>
                  </a:lnTo>
                  <a:lnTo>
                    <a:pt x="162" y="347"/>
                  </a:lnTo>
                  <a:lnTo>
                    <a:pt x="154" y="352"/>
                  </a:lnTo>
                  <a:lnTo>
                    <a:pt x="142" y="358"/>
                  </a:lnTo>
                  <a:lnTo>
                    <a:pt x="131" y="361"/>
                  </a:lnTo>
                  <a:lnTo>
                    <a:pt x="117" y="361"/>
                  </a:lnTo>
                  <a:lnTo>
                    <a:pt x="117" y="361"/>
                  </a:lnTo>
                  <a:lnTo>
                    <a:pt x="100" y="361"/>
                  </a:lnTo>
                  <a:lnTo>
                    <a:pt x="83" y="355"/>
                  </a:lnTo>
                  <a:lnTo>
                    <a:pt x="66" y="347"/>
                  </a:lnTo>
                  <a:lnTo>
                    <a:pt x="54" y="335"/>
                  </a:lnTo>
                  <a:lnTo>
                    <a:pt x="54" y="335"/>
                  </a:lnTo>
                  <a:lnTo>
                    <a:pt x="43" y="324"/>
                  </a:lnTo>
                  <a:lnTo>
                    <a:pt x="34" y="307"/>
                  </a:lnTo>
                  <a:lnTo>
                    <a:pt x="29" y="290"/>
                  </a:lnTo>
                  <a:lnTo>
                    <a:pt x="29" y="267"/>
                  </a:lnTo>
                  <a:lnTo>
                    <a:pt x="29" y="85"/>
                  </a:lnTo>
                  <a:lnTo>
                    <a:pt x="0" y="85"/>
                  </a:lnTo>
                  <a:lnTo>
                    <a:pt x="86" y="0"/>
                  </a:lnTo>
                  <a:lnTo>
                    <a:pt x="86"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55" name="Freeform 1707"/>
            <p:cNvSpPr>
              <a:spLocks/>
            </p:cNvSpPr>
            <p:nvPr/>
          </p:nvSpPr>
          <p:spPr bwMode="auto">
            <a:xfrm>
              <a:off x="2695" y="2971"/>
              <a:ext cx="290" cy="443"/>
            </a:xfrm>
            <a:custGeom>
              <a:avLst/>
              <a:gdLst>
                <a:gd name="T0" fmla="*/ 176 w 290"/>
                <a:gd name="T1" fmla="*/ 139 h 443"/>
                <a:gd name="T2" fmla="*/ 213 w 290"/>
                <a:gd name="T3" fmla="*/ 145 h 443"/>
                <a:gd name="T4" fmla="*/ 244 w 290"/>
                <a:gd name="T5" fmla="*/ 162 h 443"/>
                <a:gd name="T6" fmla="*/ 256 w 290"/>
                <a:gd name="T7" fmla="*/ 176 h 443"/>
                <a:gd name="T8" fmla="*/ 270 w 290"/>
                <a:gd name="T9" fmla="*/ 207 h 443"/>
                <a:gd name="T10" fmla="*/ 273 w 290"/>
                <a:gd name="T11" fmla="*/ 421 h 443"/>
                <a:gd name="T12" fmla="*/ 273 w 290"/>
                <a:gd name="T13" fmla="*/ 429 h 443"/>
                <a:gd name="T14" fmla="*/ 276 w 290"/>
                <a:gd name="T15" fmla="*/ 435 h 443"/>
                <a:gd name="T16" fmla="*/ 199 w 290"/>
                <a:gd name="T17" fmla="*/ 443 h 443"/>
                <a:gd name="T18" fmla="*/ 207 w 290"/>
                <a:gd name="T19" fmla="*/ 438 h 443"/>
                <a:gd name="T20" fmla="*/ 216 w 290"/>
                <a:gd name="T21" fmla="*/ 426 h 443"/>
                <a:gd name="T22" fmla="*/ 216 w 290"/>
                <a:gd name="T23" fmla="*/ 250 h 443"/>
                <a:gd name="T24" fmla="*/ 216 w 290"/>
                <a:gd name="T25" fmla="*/ 233 h 443"/>
                <a:gd name="T26" fmla="*/ 207 w 290"/>
                <a:gd name="T27" fmla="*/ 207 h 443"/>
                <a:gd name="T28" fmla="*/ 202 w 290"/>
                <a:gd name="T29" fmla="*/ 196 h 443"/>
                <a:gd name="T30" fmla="*/ 179 w 290"/>
                <a:gd name="T31" fmla="*/ 182 h 443"/>
                <a:gd name="T32" fmla="*/ 148 w 290"/>
                <a:gd name="T33" fmla="*/ 176 h 443"/>
                <a:gd name="T34" fmla="*/ 128 w 290"/>
                <a:gd name="T35" fmla="*/ 179 h 443"/>
                <a:gd name="T36" fmla="*/ 108 w 290"/>
                <a:gd name="T37" fmla="*/ 188 h 443"/>
                <a:gd name="T38" fmla="*/ 77 w 290"/>
                <a:gd name="T39" fmla="*/ 210 h 443"/>
                <a:gd name="T40" fmla="*/ 77 w 290"/>
                <a:gd name="T41" fmla="*/ 421 h 443"/>
                <a:gd name="T42" fmla="*/ 82 w 290"/>
                <a:gd name="T43" fmla="*/ 432 h 443"/>
                <a:gd name="T44" fmla="*/ 88 w 290"/>
                <a:gd name="T45" fmla="*/ 438 h 443"/>
                <a:gd name="T46" fmla="*/ 6 w 290"/>
                <a:gd name="T47" fmla="*/ 443 h 443"/>
                <a:gd name="T48" fmla="*/ 11 w 290"/>
                <a:gd name="T49" fmla="*/ 438 h 443"/>
                <a:gd name="T50" fmla="*/ 20 w 290"/>
                <a:gd name="T51" fmla="*/ 426 h 443"/>
                <a:gd name="T52" fmla="*/ 20 w 290"/>
                <a:gd name="T53" fmla="*/ 40 h 443"/>
                <a:gd name="T54" fmla="*/ 20 w 290"/>
                <a:gd name="T55" fmla="*/ 31 h 443"/>
                <a:gd name="T56" fmla="*/ 17 w 290"/>
                <a:gd name="T57" fmla="*/ 23 h 443"/>
                <a:gd name="T58" fmla="*/ 77 w 290"/>
                <a:gd name="T59" fmla="*/ 0 h 443"/>
                <a:gd name="T60" fmla="*/ 77 w 290"/>
                <a:gd name="T61" fmla="*/ 185 h 443"/>
                <a:gd name="T62" fmla="*/ 128 w 290"/>
                <a:gd name="T63" fmla="*/ 151 h 443"/>
                <a:gd name="T64" fmla="*/ 176 w 290"/>
                <a:gd name="T65" fmla="*/ 139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90" h="443">
                  <a:moveTo>
                    <a:pt x="176" y="139"/>
                  </a:moveTo>
                  <a:lnTo>
                    <a:pt x="176" y="139"/>
                  </a:lnTo>
                  <a:lnTo>
                    <a:pt x="193" y="139"/>
                  </a:lnTo>
                  <a:lnTo>
                    <a:pt x="213" y="145"/>
                  </a:lnTo>
                  <a:lnTo>
                    <a:pt x="230" y="153"/>
                  </a:lnTo>
                  <a:lnTo>
                    <a:pt x="244" y="162"/>
                  </a:lnTo>
                  <a:lnTo>
                    <a:pt x="244" y="162"/>
                  </a:lnTo>
                  <a:lnTo>
                    <a:pt x="256" y="176"/>
                  </a:lnTo>
                  <a:lnTo>
                    <a:pt x="264" y="190"/>
                  </a:lnTo>
                  <a:lnTo>
                    <a:pt x="270" y="207"/>
                  </a:lnTo>
                  <a:lnTo>
                    <a:pt x="273" y="227"/>
                  </a:lnTo>
                  <a:lnTo>
                    <a:pt x="273" y="421"/>
                  </a:lnTo>
                  <a:lnTo>
                    <a:pt x="273" y="421"/>
                  </a:lnTo>
                  <a:lnTo>
                    <a:pt x="273" y="429"/>
                  </a:lnTo>
                  <a:lnTo>
                    <a:pt x="276" y="435"/>
                  </a:lnTo>
                  <a:lnTo>
                    <a:pt x="276" y="435"/>
                  </a:lnTo>
                  <a:lnTo>
                    <a:pt x="290" y="443"/>
                  </a:lnTo>
                  <a:lnTo>
                    <a:pt x="199" y="443"/>
                  </a:lnTo>
                  <a:lnTo>
                    <a:pt x="199" y="443"/>
                  </a:lnTo>
                  <a:lnTo>
                    <a:pt x="207" y="438"/>
                  </a:lnTo>
                  <a:lnTo>
                    <a:pt x="213" y="432"/>
                  </a:lnTo>
                  <a:lnTo>
                    <a:pt x="216" y="426"/>
                  </a:lnTo>
                  <a:lnTo>
                    <a:pt x="216" y="421"/>
                  </a:lnTo>
                  <a:lnTo>
                    <a:pt x="216" y="250"/>
                  </a:lnTo>
                  <a:lnTo>
                    <a:pt x="216" y="250"/>
                  </a:lnTo>
                  <a:lnTo>
                    <a:pt x="216" y="233"/>
                  </a:lnTo>
                  <a:lnTo>
                    <a:pt x="213" y="219"/>
                  </a:lnTo>
                  <a:lnTo>
                    <a:pt x="207" y="207"/>
                  </a:lnTo>
                  <a:lnTo>
                    <a:pt x="202" y="196"/>
                  </a:lnTo>
                  <a:lnTo>
                    <a:pt x="202" y="196"/>
                  </a:lnTo>
                  <a:lnTo>
                    <a:pt x="190" y="188"/>
                  </a:lnTo>
                  <a:lnTo>
                    <a:pt x="179" y="182"/>
                  </a:lnTo>
                  <a:lnTo>
                    <a:pt x="165" y="179"/>
                  </a:lnTo>
                  <a:lnTo>
                    <a:pt x="148" y="176"/>
                  </a:lnTo>
                  <a:lnTo>
                    <a:pt x="148" y="176"/>
                  </a:lnTo>
                  <a:lnTo>
                    <a:pt x="128" y="179"/>
                  </a:lnTo>
                  <a:lnTo>
                    <a:pt x="108" y="188"/>
                  </a:lnTo>
                  <a:lnTo>
                    <a:pt x="108" y="188"/>
                  </a:lnTo>
                  <a:lnTo>
                    <a:pt x="91" y="196"/>
                  </a:lnTo>
                  <a:lnTo>
                    <a:pt x="77" y="210"/>
                  </a:lnTo>
                  <a:lnTo>
                    <a:pt x="77" y="421"/>
                  </a:lnTo>
                  <a:lnTo>
                    <a:pt x="77" y="421"/>
                  </a:lnTo>
                  <a:lnTo>
                    <a:pt x="80" y="426"/>
                  </a:lnTo>
                  <a:lnTo>
                    <a:pt x="82" y="432"/>
                  </a:lnTo>
                  <a:lnTo>
                    <a:pt x="82" y="432"/>
                  </a:lnTo>
                  <a:lnTo>
                    <a:pt x="88" y="438"/>
                  </a:lnTo>
                  <a:lnTo>
                    <a:pt x="97" y="443"/>
                  </a:lnTo>
                  <a:lnTo>
                    <a:pt x="6" y="443"/>
                  </a:lnTo>
                  <a:lnTo>
                    <a:pt x="6" y="443"/>
                  </a:lnTo>
                  <a:lnTo>
                    <a:pt x="11" y="438"/>
                  </a:lnTo>
                  <a:lnTo>
                    <a:pt x="17" y="432"/>
                  </a:lnTo>
                  <a:lnTo>
                    <a:pt x="20" y="426"/>
                  </a:lnTo>
                  <a:lnTo>
                    <a:pt x="20" y="421"/>
                  </a:lnTo>
                  <a:lnTo>
                    <a:pt x="20" y="40"/>
                  </a:lnTo>
                  <a:lnTo>
                    <a:pt x="20" y="40"/>
                  </a:lnTo>
                  <a:lnTo>
                    <a:pt x="20" y="31"/>
                  </a:lnTo>
                  <a:lnTo>
                    <a:pt x="17" y="23"/>
                  </a:lnTo>
                  <a:lnTo>
                    <a:pt x="17" y="23"/>
                  </a:lnTo>
                  <a:lnTo>
                    <a:pt x="0" y="14"/>
                  </a:lnTo>
                  <a:lnTo>
                    <a:pt x="77" y="0"/>
                  </a:lnTo>
                  <a:lnTo>
                    <a:pt x="77" y="185"/>
                  </a:lnTo>
                  <a:lnTo>
                    <a:pt x="77" y="185"/>
                  </a:lnTo>
                  <a:lnTo>
                    <a:pt x="102" y="165"/>
                  </a:lnTo>
                  <a:lnTo>
                    <a:pt x="128" y="151"/>
                  </a:lnTo>
                  <a:lnTo>
                    <a:pt x="153" y="142"/>
                  </a:lnTo>
                  <a:lnTo>
                    <a:pt x="176" y="139"/>
                  </a:lnTo>
                  <a:lnTo>
                    <a:pt x="176" y="13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56" name="Freeform 1708"/>
            <p:cNvSpPr>
              <a:spLocks/>
            </p:cNvSpPr>
            <p:nvPr/>
          </p:nvSpPr>
          <p:spPr bwMode="auto">
            <a:xfrm>
              <a:off x="3274" y="3110"/>
              <a:ext cx="475" cy="304"/>
            </a:xfrm>
            <a:custGeom>
              <a:avLst/>
              <a:gdLst>
                <a:gd name="T0" fmla="*/ 364 w 475"/>
                <a:gd name="T1" fmla="*/ 0 h 304"/>
                <a:gd name="T2" fmla="*/ 398 w 475"/>
                <a:gd name="T3" fmla="*/ 6 h 304"/>
                <a:gd name="T4" fmla="*/ 429 w 475"/>
                <a:gd name="T5" fmla="*/ 23 h 304"/>
                <a:gd name="T6" fmla="*/ 444 w 475"/>
                <a:gd name="T7" fmla="*/ 37 h 304"/>
                <a:gd name="T8" fmla="*/ 458 w 475"/>
                <a:gd name="T9" fmla="*/ 68 h 304"/>
                <a:gd name="T10" fmla="*/ 458 w 475"/>
                <a:gd name="T11" fmla="*/ 282 h 304"/>
                <a:gd name="T12" fmla="*/ 461 w 475"/>
                <a:gd name="T13" fmla="*/ 287 h 304"/>
                <a:gd name="T14" fmla="*/ 463 w 475"/>
                <a:gd name="T15" fmla="*/ 293 h 304"/>
                <a:gd name="T16" fmla="*/ 387 w 475"/>
                <a:gd name="T17" fmla="*/ 304 h 304"/>
                <a:gd name="T18" fmla="*/ 392 w 475"/>
                <a:gd name="T19" fmla="*/ 299 h 304"/>
                <a:gd name="T20" fmla="*/ 404 w 475"/>
                <a:gd name="T21" fmla="*/ 287 h 304"/>
                <a:gd name="T22" fmla="*/ 404 w 475"/>
                <a:gd name="T23" fmla="*/ 108 h 304"/>
                <a:gd name="T24" fmla="*/ 404 w 475"/>
                <a:gd name="T25" fmla="*/ 91 h 304"/>
                <a:gd name="T26" fmla="*/ 395 w 475"/>
                <a:gd name="T27" fmla="*/ 66 h 304"/>
                <a:gd name="T28" fmla="*/ 387 w 475"/>
                <a:gd name="T29" fmla="*/ 57 h 304"/>
                <a:gd name="T30" fmla="*/ 367 w 475"/>
                <a:gd name="T31" fmla="*/ 43 h 304"/>
                <a:gd name="T32" fmla="*/ 336 w 475"/>
                <a:gd name="T33" fmla="*/ 37 h 304"/>
                <a:gd name="T34" fmla="*/ 316 w 475"/>
                <a:gd name="T35" fmla="*/ 40 h 304"/>
                <a:gd name="T36" fmla="*/ 282 w 475"/>
                <a:gd name="T37" fmla="*/ 60 h 304"/>
                <a:gd name="T38" fmla="*/ 267 w 475"/>
                <a:gd name="T39" fmla="*/ 77 h 304"/>
                <a:gd name="T40" fmla="*/ 267 w 475"/>
                <a:gd name="T41" fmla="*/ 282 h 304"/>
                <a:gd name="T42" fmla="*/ 270 w 475"/>
                <a:gd name="T43" fmla="*/ 287 h 304"/>
                <a:gd name="T44" fmla="*/ 273 w 475"/>
                <a:gd name="T45" fmla="*/ 293 h 304"/>
                <a:gd name="T46" fmla="*/ 194 w 475"/>
                <a:gd name="T47" fmla="*/ 304 h 304"/>
                <a:gd name="T48" fmla="*/ 202 w 475"/>
                <a:gd name="T49" fmla="*/ 299 h 304"/>
                <a:gd name="T50" fmla="*/ 211 w 475"/>
                <a:gd name="T51" fmla="*/ 287 h 304"/>
                <a:gd name="T52" fmla="*/ 211 w 475"/>
                <a:gd name="T53" fmla="*/ 105 h 304"/>
                <a:gd name="T54" fmla="*/ 211 w 475"/>
                <a:gd name="T55" fmla="*/ 88 h 304"/>
                <a:gd name="T56" fmla="*/ 202 w 475"/>
                <a:gd name="T57" fmla="*/ 63 h 304"/>
                <a:gd name="T58" fmla="*/ 185 w 475"/>
                <a:gd name="T59" fmla="*/ 46 h 304"/>
                <a:gd name="T60" fmla="*/ 160 w 475"/>
                <a:gd name="T61" fmla="*/ 37 h 304"/>
                <a:gd name="T62" fmla="*/ 145 w 475"/>
                <a:gd name="T63" fmla="*/ 37 h 304"/>
                <a:gd name="T64" fmla="*/ 108 w 475"/>
                <a:gd name="T65" fmla="*/ 46 h 304"/>
                <a:gd name="T66" fmla="*/ 80 w 475"/>
                <a:gd name="T67" fmla="*/ 68 h 304"/>
                <a:gd name="T68" fmla="*/ 80 w 475"/>
                <a:gd name="T69" fmla="*/ 282 h 304"/>
                <a:gd name="T70" fmla="*/ 83 w 475"/>
                <a:gd name="T71" fmla="*/ 293 h 304"/>
                <a:gd name="T72" fmla="*/ 97 w 475"/>
                <a:gd name="T73" fmla="*/ 304 h 304"/>
                <a:gd name="T74" fmla="*/ 6 w 475"/>
                <a:gd name="T75" fmla="*/ 304 h 304"/>
                <a:gd name="T76" fmla="*/ 20 w 475"/>
                <a:gd name="T77" fmla="*/ 293 h 304"/>
                <a:gd name="T78" fmla="*/ 23 w 475"/>
                <a:gd name="T79" fmla="*/ 282 h 304"/>
                <a:gd name="T80" fmla="*/ 23 w 475"/>
                <a:gd name="T81" fmla="*/ 40 h 304"/>
                <a:gd name="T82" fmla="*/ 18 w 475"/>
                <a:gd name="T83" fmla="*/ 23 h 304"/>
                <a:gd name="T84" fmla="*/ 9 w 475"/>
                <a:gd name="T85" fmla="*/ 17 h 304"/>
                <a:gd name="T86" fmla="*/ 80 w 475"/>
                <a:gd name="T87" fmla="*/ 0 h 304"/>
                <a:gd name="T88" fmla="*/ 80 w 475"/>
                <a:gd name="T89" fmla="*/ 43 h 304"/>
                <a:gd name="T90" fmla="*/ 123 w 475"/>
                <a:gd name="T91" fmla="*/ 14 h 304"/>
                <a:gd name="T92" fmla="*/ 134 w 475"/>
                <a:gd name="T93" fmla="*/ 9 h 304"/>
                <a:gd name="T94" fmla="*/ 160 w 475"/>
                <a:gd name="T95" fmla="*/ 0 h 304"/>
                <a:gd name="T96" fmla="*/ 174 w 475"/>
                <a:gd name="T97" fmla="*/ 0 h 304"/>
                <a:gd name="T98" fmla="*/ 202 w 475"/>
                <a:gd name="T99" fmla="*/ 3 h 304"/>
                <a:gd name="T100" fmla="*/ 228 w 475"/>
                <a:gd name="T101" fmla="*/ 14 h 304"/>
                <a:gd name="T102" fmla="*/ 239 w 475"/>
                <a:gd name="T103" fmla="*/ 23 h 304"/>
                <a:gd name="T104" fmla="*/ 256 w 475"/>
                <a:gd name="T105" fmla="*/ 43 h 304"/>
                <a:gd name="T106" fmla="*/ 262 w 475"/>
                <a:gd name="T107" fmla="*/ 57 h 304"/>
                <a:gd name="T108" fmla="*/ 307 w 475"/>
                <a:gd name="T109" fmla="*/ 17 h 304"/>
                <a:gd name="T110" fmla="*/ 321 w 475"/>
                <a:gd name="T111" fmla="*/ 9 h 304"/>
                <a:gd name="T112" fmla="*/ 350 w 475"/>
                <a:gd name="T113" fmla="*/ 0 h 304"/>
                <a:gd name="T114" fmla="*/ 364 w 475"/>
                <a:gd name="T115"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75" h="304">
                  <a:moveTo>
                    <a:pt x="364" y="0"/>
                  </a:moveTo>
                  <a:lnTo>
                    <a:pt x="364" y="0"/>
                  </a:lnTo>
                  <a:lnTo>
                    <a:pt x="381" y="0"/>
                  </a:lnTo>
                  <a:lnTo>
                    <a:pt x="398" y="6"/>
                  </a:lnTo>
                  <a:lnTo>
                    <a:pt x="415" y="14"/>
                  </a:lnTo>
                  <a:lnTo>
                    <a:pt x="429" y="23"/>
                  </a:lnTo>
                  <a:lnTo>
                    <a:pt x="429" y="23"/>
                  </a:lnTo>
                  <a:lnTo>
                    <a:pt x="444" y="37"/>
                  </a:lnTo>
                  <a:lnTo>
                    <a:pt x="452" y="51"/>
                  </a:lnTo>
                  <a:lnTo>
                    <a:pt x="458" y="68"/>
                  </a:lnTo>
                  <a:lnTo>
                    <a:pt x="458" y="88"/>
                  </a:lnTo>
                  <a:lnTo>
                    <a:pt x="458" y="282"/>
                  </a:lnTo>
                  <a:lnTo>
                    <a:pt x="458" y="282"/>
                  </a:lnTo>
                  <a:lnTo>
                    <a:pt x="461" y="287"/>
                  </a:lnTo>
                  <a:lnTo>
                    <a:pt x="463" y="293"/>
                  </a:lnTo>
                  <a:lnTo>
                    <a:pt x="463" y="293"/>
                  </a:lnTo>
                  <a:lnTo>
                    <a:pt x="475" y="304"/>
                  </a:lnTo>
                  <a:lnTo>
                    <a:pt x="387" y="304"/>
                  </a:lnTo>
                  <a:lnTo>
                    <a:pt x="387" y="304"/>
                  </a:lnTo>
                  <a:lnTo>
                    <a:pt x="392" y="299"/>
                  </a:lnTo>
                  <a:lnTo>
                    <a:pt x="398" y="293"/>
                  </a:lnTo>
                  <a:lnTo>
                    <a:pt x="404" y="287"/>
                  </a:lnTo>
                  <a:lnTo>
                    <a:pt x="404" y="282"/>
                  </a:lnTo>
                  <a:lnTo>
                    <a:pt x="404" y="108"/>
                  </a:lnTo>
                  <a:lnTo>
                    <a:pt x="404" y="108"/>
                  </a:lnTo>
                  <a:lnTo>
                    <a:pt x="404" y="91"/>
                  </a:lnTo>
                  <a:lnTo>
                    <a:pt x="401" y="80"/>
                  </a:lnTo>
                  <a:lnTo>
                    <a:pt x="395" y="66"/>
                  </a:lnTo>
                  <a:lnTo>
                    <a:pt x="387" y="57"/>
                  </a:lnTo>
                  <a:lnTo>
                    <a:pt x="387" y="57"/>
                  </a:lnTo>
                  <a:lnTo>
                    <a:pt x="378" y="49"/>
                  </a:lnTo>
                  <a:lnTo>
                    <a:pt x="367" y="43"/>
                  </a:lnTo>
                  <a:lnTo>
                    <a:pt x="353" y="37"/>
                  </a:lnTo>
                  <a:lnTo>
                    <a:pt x="336" y="37"/>
                  </a:lnTo>
                  <a:lnTo>
                    <a:pt x="336" y="37"/>
                  </a:lnTo>
                  <a:lnTo>
                    <a:pt x="316" y="40"/>
                  </a:lnTo>
                  <a:lnTo>
                    <a:pt x="299" y="46"/>
                  </a:lnTo>
                  <a:lnTo>
                    <a:pt x="282" y="60"/>
                  </a:lnTo>
                  <a:lnTo>
                    <a:pt x="267" y="77"/>
                  </a:lnTo>
                  <a:lnTo>
                    <a:pt x="267" y="77"/>
                  </a:lnTo>
                  <a:lnTo>
                    <a:pt x="267" y="85"/>
                  </a:lnTo>
                  <a:lnTo>
                    <a:pt x="267" y="282"/>
                  </a:lnTo>
                  <a:lnTo>
                    <a:pt x="267" y="282"/>
                  </a:lnTo>
                  <a:lnTo>
                    <a:pt x="270" y="287"/>
                  </a:lnTo>
                  <a:lnTo>
                    <a:pt x="273" y="293"/>
                  </a:lnTo>
                  <a:lnTo>
                    <a:pt x="273" y="293"/>
                  </a:lnTo>
                  <a:lnTo>
                    <a:pt x="285" y="304"/>
                  </a:lnTo>
                  <a:lnTo>
                    <a:pt x="194" y="304"/>
                  </a:lnTo>
                  <a:lnTo>
                    <a:pt x="194" y="304"/>
                  </a:lnTo>
                  <a:lnTo>
                    <a:pt x="202" y="299"/>
                  </a:lnTo>
                  <a:lnTo>
                    <a:pt x="208" y="293"/>
                  </a:lnTo>
                  <a:lnTo>
                    <a:pt x="211" y="287"/>
                  </a:lnTo>
                  <a:lnTo>
                    <a:pt x="211" y="282"/>
                  </a:lnTo>
                  <a:lnTo>
                    <a:pt x="211" y="105"/>
                  </a:lnTo>
                  <a:lnTo>
                    <a:pt x="211" y="105"/>
                  </a:lnTo>
                  <a:lnTo>
                    <a:pt x="211" y="88"/>
                  </a:lnTo>
                  <a:lnTo>
                    <a:pt x="208" y="74"/>
                  </a:lnTo>
                  <a:lnTo>
                    <a:pt x="202" y="63"/>
                  </a:lnTo>
                  <a:lnTo>
                    <a:pt x="194" y="54"/>
                  </a:lnTo>
                  <a:lnTo>
                    <a:pt x="185" y="46"/>
                  </a:lnTo>
                  <a:lnTo>
                    <a:pt x="174" y="40"/>
                  </a:lnTo>
                  <a:lnTo>
                    <a:pt x="160" y="37"/>
                  </a:lnTo>
                  <a:lnTo>
                    <a:pt x="145" y="37"/>
                  </a:lnTo>
                  <a:lnTo>
                    <a:pt x="145" y="37"/>
                  </a:lnTo>
                  <a:lnTo>
                    <a:pt x="125" y="40"/>
                  </a:lnTo>
                  <a:lnTo>
                    <a:pt x="108" y="46"/>
                  </a:lnTo>
                  <a:lnTo>
                    <a:pt x="94" y="54"/>
                  </a:lnTo>
                  <a:lnTo>
                    <a:pt x="80" y="68"/>
                  </a:lnTo>
                  <a:lnTo>
                    <a:pt x="80" y="282"/>
                  </a:lnTo>
                  <a:lnTo>
                    <a:pt x="80" y="282"/>
                  </a:lnTo>
                  <a:lnTo>
                    <a:pt x="80" y="287"/>
                  </a:lnTo>
                  <a:lnTo>
                    <a:pt x="83" y="293"/>
                  </a:lnTo>
                  <a:lnTo>
                    <a:pt x="83" y="293"/>
                  </a:lnTo>
                  <a:lnTo>
                    <a:pt x="97" y="304"/>
                  </a:lnTo>
                  <a:lnTo>
                    <a:pt x="6" y="304"/>
                  </a:lnTo>
                  <a:lnTo>
                    <a:pt x="6" y="304"/>
                  </a:lnTo>
                  <a:lnTo>
                    <a:pt x="15" y="299"/>
                  </a:lnTo>
                  <a:lnTo>
                    <a:pt x="20" y="293"/>
                  </a:lnTo>
                  <a:lnTo>
                    <a:pt x="23" y="287"/>
                  </a:lnTo>
                  <a:lnTo>
                    <a:pt x="23" y="282"/>
                  </a:lnTo>
                  <a:lnTo>
                    <a:pt x="23" y="40"/>
                  </a:lnTo>
                  <a:lnTo>
                    <a:pt x="23" y="40"/>
                  </a:lnTo>
                  <a:lnTo>
                    <a:pt x="23" y="31"/>
                  </a:lnTo>
                  <a:lnTo>
                    <a:pt x="18" y="23"/>
                  </a:lnTo>
                  <a:lnTo>
                    <a:pt x="18" y="23"/>
                  </a:lnTo>
                  <a:lnTo>
                    <a:pt x="9" y="17"/>
                  </a:lnTo>
                  <a:lnTo>
                    <a:pt x="0" y="14"/>
                  </a:lnTo>
                  <a:lnTo>
                    <a:pt x="80" y="0"/>
                  </a:lnTo>
                  <a:lnTo>
                    <a:pt x="80" y="43"/>
                  </a:lnTo>
                  <a:lnTo>
                    <a:pt x="80" y="43"/>
                  </a:lnTo>
                  <a:lnTo>
                    <a:pt x="100" y="29"/>
                  </a:lnTo>
                  <a:lnTo>
                    <a:pt x="123" y="14"/>
                  </a:lnTo>
                  <a:lnTo>
                    <a:pt x="123" y="14"/>
                  </a:lnTo>
                  <a:lnTo>
                    <a:pt x="134" y="9"/>
                  </a:lnTo>
                  <a:lnTo>
                    <a:pt x="145" y="3"/>
                  </a:lnTo>
                  <a:lnTo>
                    <a:pt x="160" y="0"/>
                  </a:lnTo>
                  <a:lnTo>
                    <a:pt x="174" y="0"/>
                  </a:lnTo>
                  <a:lnTo>
                    <a:pt x="174" y="0"/>
                  </a:lnTo>
                  <a:lnTo>
                    <a:pt x="188" y="0"/>
                  </a:lnTo>
                  <a:lnTo>
                    <a:pt x="202" y="3"/>
                  </a:lnTo>
                  <a:lnTo>
                    <a:pt x="213" y="9"/>
                  </a:lnTo>
                  <a:lnTo>
                    <a:pt x="228" y="14"/>
                  </a:lnTo>
                  <a:lnTo>
                    <a:pt x="228" y="14"/>
                  </a:lnTo>
                  <a:lnTo>
                    <a:pt x="239" y="23"/>
                  </a:lnTo>
                  <a:lnTo>
                    <a:pt x="248" y="31"/>
                  </a:lnTo>
                  <a:lnTo>
                    <a:pt x="256" y="43"/>
                  </a:lnTo>
                  <a:lnTo>
                    <a:pt x="262" y="57"/>
                  </a:lnTo>
                  <a:lnTo>
                    <a:pt x="262" y="57"/>
                  </a:lnTo>
                  <a:lnTo>
                    <a:pt x="282" y="34"/>
                  </a:lnTo>
                  <a:lnTo>
                    <a:pt x="307" y="17"/>
                  </a:lnTo>
                  <a:lnTo>
                    <a:pt x="307" y="17"/>
                  </a:lnTo>
                  <a:lnTo>
                    <a:pt x="321" y="9"/>
                  </a:lnTo>
                  <a:lnTo>
                    <a:pt x="336" y="3"/>
                  </a:lnTo>
                  <a:lnTo>
                    <a:pt x="350" y="0"/>
                  </a:lnTo>
                  <a:lnTo>
                    <a:pt x="364" y="0"/>
                  </a:lnTo>
                  <a:lnTo>
                    <a:pt x="364"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57" name="Freeform 1709"/>
            <p:cNvSpPr>
              <a:spLocks/>
            </p:cNvSpPr>
            <p:nvPr/>
          </p:nvSpPr>
          <p:spPr bwMode="auto">
            <a:xfrm>
              <a:off x="4070" y="3059"/>
              <a:ext cx="184" cy="361"/>
            </a:xfrm>
            <a:custGeom>
              <a:avLst/>
              <a:gdLst>
                <a:gd name="T0" fmla="*/ 85 w 184"/>
                <a:gd name="T1" fmla="*/ 0 h 361"/>
                <a:gd name="T2" fmla="*/ 85 w 184"/>
                <a:gd name="T3" fmla="*/ 60 h 361"/>
                <a:gd name="T4" fmla="*/ 173 w 184"/>
                <a:gd name="T5" fmla="*/ 60 h 361"/>
                <a:gd name="T6" fmla="*/ 150 w 184"/>
                <a:gd name="T7" fmla="*/ 85 h 361"/>
                <a:gd name="T8" fmla="*/ 82 w 184"/>
                <a:gd name="T9" fmla="*/ 85 h 361"/>
                <a:gd name="T10" fmla="*/ 82 w 184"/>
                <a:gd name="T11" fmla="*/ 267 h 361"/>
                <a:gd name="T12" fmla="*/ 82 w 184"/>
                <a:gd name="T13" fmla="*/ 267 h 361"/>
                <a:gd name="T14" fmla="*/ 85 w 184"/>
                <a:gd name="T15" fmla="*/ 284 h 361"/>
                <a:gd name="T16" fmla="*/ 88 w 184"/>
                <a:gd name="T17" fmla="*/ 296 h 361"/>
                <a:gd name="T18" fmla="*/ 91 w 184"/>
                <a:gd name="T19" fmla="*/ 307 h 361"/>
                <a:gd name="T20" fmla="*/ 99 w 184"/>
                <a:gd name="T21" fmla="*/ 318 h 361"/>
                <a:gd name="T22" fmla="*/ 105 w 184"/>
                <a:gd name="T23" fmla="*/ 324 h 361"/>
                <a:gd name="T24" fmla="*/ 116 w 184"/>
                <a:gd name="T25" fmla="*/ 330 h 361"/>
                <a:gd name="T26" fmla="*/ 128 w 184"/>
                <a:gd name="T27" fmla="*/ 333 h 361"/>
                <a:gd name="T28" fmla="*/ 142 w 184"/>
                <a:gd name="T29" fmla="*/ 335 h 361"/>
                <a:gd name="T30" fmla="*/ 142 w 184"/>
                <a:gd name="T31" fmla="*/ 335 h 361"/>
                <a:gd name="T32" fmla="*/ 156 w 184"/>
                <a:gd name="T33" fmla="*/ 333 h 361"/>
                <a:gd name="T34" fmla="*/ 165 w 184"/>
                <a:gd name="T35" fmla="*/ 330 h 361"/>
                <a:gd name="T36" fmla="*/ 165 w 184"/>
                <a:gd name="T37" fmla="*/ 330 h 361"/>
                <a:gd name="T38" fmla="*/ 184 w 184"/>
                <a:gd name="T39" fmla="*/ 318 h 361"/>
                <a:gd name="T40" fmla="*/ 184 w 184"/>
                <a:gd name="T41" fmla="*/ 318 h 361"/>
                <a:gd name="T42" fmla="*/ 182 w 184"/>
                <a:gd name="T43" fmla="*/ 324 h 361"/>
                <a:gd name="T44" fmla="*/ 179 w 184"/>
                <a:gd name="T45" fmla="*/ 333 h 361"/>
                <a:gd name="T46" fmla="*/ 162 w 184"/>
                <a:gd name="T47" fmla="*/ 347 h 361"/>
                <a:gd name="T48" fmla="*/ 162 w 184"/>
                <a:gd name="T49" fmla="*/ 347 h 361"/>
                <a:gd name="T50" fmla="*/ 153 w 184"/>
                <a:gd name="T51" fmla="*/ 352 h 361"/>
                <a:gd name="T52" fmla="*/ 142 w 184"/>
                <a:gd name="T53" fmla="*/ 358 h 361"/>
                <a:gd name="T54" fmla="*/ 130 w 184"/>
                <a:gd name="T55" fmla="*/ 361 h 361"/>
                <a:gd name="T56" fmla="*/ 119 w 184"/>
                <a:gd name="T57" fmla="*/ 361 h 361"/>
                <a:gd name="T58" fmla="*/ 119 w 184"/>
                <a:gd name="T59" fmla="*/ 361 h 361"/>
                <a:gd name="T60" fmla="*/ 99 w 184"/>
                <a:gd name="T61" fmla="*/ 361 h 361"/>
                <a:gd name="T62" fmla="*/ 82 w 184"/>
                <a:gd name="T63" fmla="*/ 355 h 361"/>
                <a:gd name="T64" fmla="*/ 65 w 184"/>
                <a:gd name="T65" fmla="*/ 347 h 361"/>
                <a:gd name="T66" fmla="*/ 54 w 184"/>
                <a:gd name="T67" fmla="*/ 335 h 361"/>
                <a:gd name="T68" fmla="*/ 54 w 184"/>
                <a:gd name="T69" fmla="*/ 335 h 361"/>
                <a:gd name="T70" fmla="*/ 42 w 184"/>
                <a:gd name="T71" fmla="*/ 324 h 361"/>
                <a:gd name="T72" fmla="*/ 34 w 184"/>
                <a:gd name="T73" fmla="*/ 307 h 361"/>
                <a:gd name="T74" fmla="*/ 31 w 184"/>
                <a:gd name="T75" fmla="*/ 290 h 361"/>
                <a:gd name="T76" fmla="*/ 28 w 184"/>
                <a:gd name="T77" fmla="*/ 267 h 361"/>
                <a:gd name="T78" fmla="*/ 28 w 184"/>
                <a:gd name="T79" fmla="*/ 85 h 361"/>
                <a:gd name="T80" fmla="*/ 0 w 184"/>
                <a:gd name="T81" fmla="*/ 85 h 361"/>
                <a:gd name="T82" fmla="*/ 85 w 184"/>
                <a:gd name="T83" fmla="*/ 0 h 361"/>
                <a:gd name="T84" fmla="*/ 85 w 184"/>
                <a:gd name="T85" fmla="*/ 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4" h="361">
                  <a:moveTo>
                    <a:pt x="85" y="0"/>
                  </a:moveTo>
                  <a:lnTo>
                    <a:pt x="85" y="60"/>
                  </a:lnTo>
                  <a:lnTo>
                    <a:pt x="173" y="60"/>
                  </a:lnTo>
                  <a:lnTo>
                    <a:pt x="150" y="85"/>
                  </a:lnTo>
                  <a:lnTo>
                    <a:pt x="82" y="85"/>
                  </a:lnTo>
                  <a:lnTo>
                    <a:pt x="82" y="267"/>
                  </a:lnTo>
                  <a:lnTo>
                    <a:pt x="82" y="267"/>
                  </a:lnTo>
                  <a:lnTo>
                    <a:pt x="85" y="284"/>
                  </a:lnTo>
                  <a:lnTo>
                    <a:pt x="88" y="296"/>
                  </a:lnTo>
                  <a:lnTo>
                    <a:pt x="91" y="307"/>
                  </a:lnTo>
                  <a:lnTo>
                    <a:pt x="99" y="318"/>
                  </a:lnTo>
                  <a:lnTo>
                    <a:pt x="105" y="324"/>
                  </a:lnTo>
                  <a:lnTo>
                    <a:pt x="116" y="330"/>
                  </a:lnTo>
                  <a:lnTo>
                    <a:pt x="128" y="333"/>
                  </a:lnTo>
                  <a:lnTo>
                    <a:pt x="142" y="335"/>
                  </a:lnTo>
                  <a:lnTo>
                    <a:pt x="142" y="335"/>
                  </a:lnTo>
                  <a:lnTo>
                    <a:pt x="156" y="333"/>
                  </a:lnTo>
                  <a:lnTo>
                    <a:pt x="165" y="330"/>
                  </a:lnTo>
                  <a:lnTo>
                    <a:pt x="165" y="330"/>
                  </a:lnTo>
                  <a:lnTo>
                    <a:pt x="184" y="318"/>
                  </a:lnTo>
                  <a:lnTo>
                    <a:pt x="184" y="318"/>
                  </a:lnTo>
                  <a:lnTo>
                    <a:pt x="182" y="324"/>
                  </a:lnTo>
                  <a:lnTo>
                    <a:pt x="179" y="333"/>
                  </a:lnTo>
                  <a:lnTo>
                    <a:pt x="162" y="347"/>
                  </a:lnTo>
                  <a:lnTo>
                    <a:pt x="162" y="347"/>
                  </a:lnTo>
                  <a:lnTo>
                    <a:pt x="153" y="352"/>
                  </a:lnTo>
                  <a:lnTo>
                    <a:pt x="142" y="358"/>
                  </a:lnTo>
                  <a:lnTo>
                    <a:pt x="130" y="361"/>
                  </a:lnTo>
                  <a:lnTo>
                    <a:pt x="119" y="361"/>
                  </a:lnTo>
                  <a:lnTo>
                    <a:pt x="119" y="361"/>
                  </a:lnTo>
                  <a:lnTo>
                    <a:pt x="99" y="361"/>
                  </a:lnTo>
                  <a:lnTo>
                    <a:pt x="82" y="355"/>
                  </a:lnTo>
                  <a:lnTo>
                    <a:pt x="65" y="347"/>
                  </a:lnTo>
                  <a:lnTo>
                    <a:pt x="54" y="335"/>
                  </a:lnTo>
                  <a:lnTo>
                    <a:pt x="54" y="335"/>
                  </a:lnTo>
                  <a:lnTo>
                    <a:pt x="42" y="324"/>
                  </a:lnTo>
                  <a:lnTo>
                    <a:pt x="34" y="307"/>
                  </a:lnTo>
                  <a:lnTo>
                    <a:pt x="31" y="290"/>
                  </a:lnTo>
                  <a:lnTo>
                    <a:pt x="28" y="267"/>
                  </a:lnTo>
                  <a:lnTo>
                    <a:pt x="28" y="85"/>
                  </a:lnTo>
                  <a:lnTo>
                    <a:pt x="0" y="85"/>
                  </a:lnTo>
                  <a:lnTo>
                    <a:pt x="85" y="0"/>
                  </a:lnTo>
                  <a:lnTo>
                    <a:pt x="85"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58" name="Freeform 1710"/>
            <p:cNvSpPr>
              <a:spLocks noEditPoints="1"/>
            </p:cNvSpPr>
            <p:nvPr/>
          </p:nvSpPr>
          <p:spPr bwMode="auto">
            <a:xfrm>
              <a:off x="4252" y="3110"/>
              <a:ext cx="284" cy="310"/>
            </a:xfrm>
            <a:custGeom>
              <a:avLst/>
              <a:gdLst>
                <a:gd name="T0" fmla="*/ 144 w 284"/>
                <a:gd name="T1" fmla="*/ 0 h 310"/>
                <a:gd name="T2" fmla="*/ 184 w 284"/>
                <a:gd name="T3" fmla="*/ 6 h 310"/>
                <a:gd name="T4" fmla="*/ 221 w 284"/>
                <a:gd name="T5" fmla="*/ 23 h 310"/>
                <a:gd name="T6" fmla="*/ 235 w 284"/>
                <a:gd name="T7" fmla="*/ 34 h 310"/>
                <a:gd name="T8" fmla="*/ 261 w 284"/>
                <a:gd name="T9" fmla="*/ 63 h 310"/>
                <a:gd name="T10" fmla="*/ 269 w 284"/>
                <a:gd name="T11" fmla="*/ 80 h 310"/>
                <a:gd name="T12" fmla="*/ 281 w 284"/>
                <a:gd name="T13" fmla="*/ 117 h 310"/>
                <a:gd name="T14" fmla="*/ 284 w 284"/>
                <a:gd name="T15" fmla="*/ 156 h 310"/>
                <a:gd name="T16" fmla="*/ 284 w 284"/>
                <a:gd name="T17" fmla="*/ 174 h 310"/>
                <a:gd name="T18" fmla="*/ 272 w 284"/>
                <a:gd name="T19" fmla="*/ 210 h 310"/>
                <a:gd name="T20" fmla="*/ 267 w 284"/>
                <a:gd name="T21" fmla="*/ 230 h 310"/>
                <a:gd name="T22" fmla="*/ 244 w 284"/>
                <a:gd name="T23" fmla="*/ 262 h 310"/>
                <a:gd name="T24" fmla="*/ 215 w 284"/>
                <a:gd name="T25" fmla="*/ 290 h 310"/>
                <a:gd name="T26" fmla="*/ 198 w 284"/>
                <a:gd name="T27" fmla="*/ 299 h 310"/>
                <a:gd name="T28" fmla="*/ 161 w 284"/>
                <a:gd name="T29" fmla="*/ 310 h 310"/>
                <a:gd name="T30" fmla="*/ 142 w 284"/>
                <a:gd name="T31" fmla="*/ 310 h 310"/>
                <a:gd name="T32" fmla="*/ 93 w 284"/>
                <a:gd name="T33" fmla="*/ 304 h 310"/>
                <a:gd name="T34" fmla="*/ 68 w 284"/>
                <a:gd name="T35" fmla="*/ 293 h 310"/>
                <a:gd name="T36" fmla="*/ 45 w 284"/>
                <a:gd name="T37" fmla="*/ 273 h 310"/>
                <a:gd name="T38" fmla="*/ 36 w 284"/>
                <a:gd name="T39" fmla="*/ 264 h 310"/>
                <a:gd name="T40" fmla="*/ 11 w 284"/>
                <a:gd name="T41" fmla="*/ 213 h 310"/>
                <a:gd name="T42" fmla="*/ 0 w 284"/>
                <a:gd name="T43" fmla="*/ 156 h 310"/>
                <a:gd name="T44" fmla="*/ 2 w 284"/>
                <a:gd name="T45" fmla="*/ 137 h 310"/>
                <a:gd name="T46" fmla="*/ 11 w 284"/>
                <a:gd name="T47" fmla="*/ 100 h 310"/>
                <a:gd name="T48" fmla="*/ 19 w 284"/>
                <a:gd name="T49" fmla="*/ 80 h 310"/>
                <a:gd name="T50" fmla="*/ 39 w 284"/>
                <a:gd name="T51" fmla="*/ 49 h 310"/>
                <a:gd name="T52" fmla="*/ 68 w 284"/>
                <a:gd name="T53" fmla="*/ 23 h 310"/>
                <a:gd name="T54" fmla="*/ 85 w 284"/>
                <a:gd name="T55" fmla="*/ 12 h 310"/>
                <a:gd name="T56" fmla="*/ 122 w 284"/>
                <a:gd name="T57" fmla="*/ 0 h 310"/>
                <a:gd name="T58" fmla="*/ 144 w 284"/>
                <a:gd name="T59" fmla="*/ 0 h 310"/>
                <a:gd name="T60" fmla="*/ 139 w 284"/>
                <a:gd name="T61" fmla="*/ 23 h 310"/>
                <a:gd name="T62" fmla="*/ 102 w 284"/>
                <a:gd name="T63" fmla="*/ 34 h 310"/>
                <a:gd name="T64" fmla="*/ 76 w 284"/>
                <a:gd name="T65" fmla="*/ 66 h 310"/>
                <a:gd name="T66" fmla="*/ 68 w 284"/>
                <a:gd name="T67" fmla="*/ 85 h 310"/>
                <a:gd name="T68" fmla="*/ 59 w 284"/>
                <a:gd name="T69" fmla="*/ 131 h 310"/>
                <a:gd name="T70" fmla="*/ 59 w 284"/>
                <a:gd name="T71" fmla="*/ 159 h 310"/>
                <a:gd name="T72" fmla="*/ 68 w 284"/>
                <a:gd name="T73" fmla="*/ 210 h 310"/>
                <a:gd name="T74" fmla="*/ 85 w 284"/>
                <a:gd name="T75" fmla="*/ 250 h 310"/>
                <a:gd name="T76" fmla="*/ 96 w 284"/>
                <a:gd name="T77" fmla="*/ 267 h 310"/>
                <a:gd name="T78" fmla="*/ 127 w 284"/>
                <a:gd name="T79" fmla="*/ 284 h 310"/>
                <a:gd name="T80" fmla="*/ 147 w 284"/>
                <a:gd name="T81" fmla="*/ 284 h 310"/>
                <a:gd name="T82" fmla="*/ 181 w 284"/>
                <a:gd name="T83" fmla="*/ 273 h 310"/>
                <a:gd name="T84" fmla="*/ 207 w 284"/>
                <a:gd name="T85" fmla="*/ 245 h 310"/>
                <a:gd name="T86" fmla="*/ 215 w 284"/>
                <a:gd name="T87" fmla="*/ 225 h 310"/>
                <a:gd name="T88" fmla="*/ 224 w 284"/>
                <a:gd name="T89" fmla="*/ 179 h 310"/>
                <a:gd name="T90" fmla="*/ 224 w 284"/>
                <a:gd name="T91" fmla="*/ 151 h 310"/>
                <a:gd name="T92" fmla="*/ 213 w 284"/>
                <a:gd name="T93" fmla="*/ 85 h 310"/>
                <a:gd name="T94" fmla="*/ 201 w 284"/>
                <a:gd name="T95" fmla="*/ 60 h 310"/>
                <a:gd name="T96" fmla="*/ 184 w 284"/>
                <a:gd name="T97" fmla="*/ 40 h 310"/>
                <a:gd name="T98" fmla="*/ 164 w 284"/>
                <a:gd name="T99" fmla="*/ 29 h 310"/>
                <a:gd name="T100" fmla="*/ 139 w 284"/>
                <a:gd name="T101" fmla="*/ 23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310">
                  <a:moveTo>
                    <a:pt x="144" y="0"/>
                  </a:moveTo>
                  <a:lnTo>
                    <a:pt x="144" y="0"/>
                  </a:lnTo>
                  <a:lnTo>
                    <a:pt x="164" y="0"/>
                  </a:lnTo>
                  <a:lnTo>
                    <a:pt x="184" y="6"/>
                  </a:lnTo>
                  <a:lnTo>
                    <a:pt x="204" y="12"/>
                  </a:lnTo>
                  <a:lnTo>
                    <a:pt x="221" y="23"/>
                  </a:lnTo>
                  <a:lnTo>
                    <a:pt x="221" y="23"/>
                  </a:lnTo>
                  <a:lnTo>
                    <a:pt x="235" y="34"/>
                  </a:lnTo>
                  <a:lnTo>
                    <a:pt x="250" y="49"/>
                  </a:lnTo>
                  <a:lnTo>
                    <a:pt x="261" y="63"/>
                  </a:lnTo>
                  <a:lnTo>
                    <a:pt x="269" y="80"/>
                  </a:lnTo>
                  <a:lnTo>
                    <a:pt x="269" y="80"/>
                  </a:lnTo>
                  <a:lnTo>
                    <a:pt x="275" y="100"/>
                  </a:lnTo>
                  <a:lnTo>
                    <a:pt x="281" y="117"/>
                  </a:lnTo>
                  <a:lnTo>
                    <a:pt x="284" y="137"/>
                  </a:lnTo>
                  <a:lnTo>
                    <a:pt x="284" y="156"/>
                  </a:lnTo>
                  <a:lnTo>
                    <a:pt x="284" y="156"/>
                  </a:lnTo>
                  <a:lnTo>
                    <a:pt x="284" y="174"/>
                  </a:lnTo>
                  <a:lnTo>
                    <a:pt x="278" y="193"/>
                  </a:lnTo>
                  <a:lnTo>
                    <a:pt x="272" y="210"/>
                  </a:lnTo>
                  <a:lnTo>
                    <a:pt x="267" y="230"/>
                  </a:lnTo>
                  <a:lnTo>
                    <a:pt x="267" y="230"/>
                  </a:lnTo>
                  <a:lnTo>
                    <a:pt x="255" y="247"/>
                  </a:lnTo>
                  <a:lnTo>
                    <a:pt x="244" y="262"/>
                  </a:lnTo>
                  <a:lnTo>
                    <a:pt x="230" y="276"/>
                  </a:lnTo>
                  <a:lnTo>
                    <a:pt x="215" y="290"/>
                  </a:lnTo>
                  <a:lnTo>
                    <a:pt x="215" y="290"/>
                  </a:lnTo>
                  <a:lnTo>
                    <a:pt x="198" y="299"/>
                  </a:lnTo>
                  <a:lnTo>
                    <a:pt x="181" y="304"/>
                  </a:lnTo>
                  <a:lnTo>
                    <a:pt x="161" y="310"/>
                  </a:lnTo>
                  <a:lnTo>
                    <a:pt x="142" y="310"/>
                  </a:lnTo>
                  <a:lnTo>
                    <a:pt x="142" y="310"/>
                  </a:lnTo>
                  <a:lnTo>
                    <a:pt x="110" y="307"/>
                  </a:lnTo>
                  <a:lnTo>
                    <a:pt x="93" y="304"/>
                  </a:lnTo>
                  <a:lnTo>
                    <a:pt x="82" y="299"/>
                  </a:lnTo>
                  <a:lnTo>
                    <a:pt x="68" y="293"/>
                  </a:lnTo>
                  <a:lnTo>
                    <a:pt x="56" y="284"/>
                  </a:lnTo>
                  <a:lnTo>
                    <a:pt x="45" y="273"/>
                  </a:lnTo>
                  <a:lnTo>
                    <a:pt x="36" y="264"/>
                  </a:lnTo>
                  <a:lnTo>
                    <a:pt x="36" y="264"/>
                  </a:lnTo>
                  <a:lnTo>
                    <a:pt x="19" y="239"/>
                  </a:lnTo>
                  <a:lnTo>
                    <a:pt x="11" y="213"/>
                  </a:lnTo>
                  <a:lnTo>
                    <a:pt x="2" y="185"/>
                  </a:lnTo>
                  <a:lnTo>
                    <a:pt x="0" y="156"/>
                  </a:lnTo>
                  <a:lnTo>
                    <a:pt x="0" y="156"/>
                  </a:lnTo>
                  <a:lnTo>
                    <a:pt x="2" y="137"/>
                  </a:lnTo>
                  <a:lnTo>
                    <a:pt x="5" y="117"/>
                  </a:lnTo>
                  <a:lnTo>
                    <a:pt x="11" y="100"/>
                  </a:lnTo>
                  <a:lnTo>
                    <a:pt x="19" y="80"/>
                  </a:lnTo>
                  <a:lnTo>
                    <a:pt x="19" y="80"/>
                  </a:lnTo>
                  <a:lnTo>
                    <a:pt x="28" y="63"/>
                  </a:lnTo>
                  <a:lnTo>
                    <a:pt x="39" y="49"/>
                  </a:lnTo>
                  <a:lnTo>
                    <a:pt x="54" y="34"/>
                  </a:lnTo>
                  <a:lnTo>
                    <a:pt x="68" y="23"/>
                  </a:lnTo>
                  <a:lnTo>
                    <a:pt x="68" y="23"/>
                  </a:lnTo>
                  <a:lnTo>
                    <a:pt x="85" y="12"/>
                  </a:lnTo>
                  <a:lnTo>
                    <a:pt x="105" y="6"/>
                  </a:lnTo>
                  <a:lnTo>
                    <a:pt x="122" y="0"/>
                  </a:lnTo>
                  <a:lnTo>
                    <a:pt x="144" y="0"/>
                  </a:lnTo>
                  <a:lnTo>
                    <a:pt x="144" y="0"/>
                  </a:lnTo>
                  <a:close/>
                  <a:moveTo>
                    <a:pt x="139" y="23"/>
                  </a:moveTo>
                  <a:lnTo>
                    <a:pt x="139" y="23"/>
                  </a:lnTo>
                  <a:lnTo>
                    <a:pt x="119" y="26"/>
                  </a:lnTo>
                  <a:lnTo>
                    <a:pt x="102" y="34"/>
                  </a:lnTo>
                  <a:lnTo>
                    <a:pt x="88" y="49"/>
                  </a:lnTo>
                  <a:lnTo>
                    <a:pt x="76" y="66"/>
                  </a:lnTo>
                  <a:lnTo>
                    <a:pt x="76" y="66"/>
                  </a:lnTo>
                  <a:lnTo>
                    <a:pt x="68" y="85"/>
                  </a:lnTo>
                  <a:lnTo>
                    <a:pt x="62" y="108"/>
                  </a:lnTo>
                  <a:lnTo>
                    <a:pt x="59" y="131"/>
                  </a:lnTo>
                  <a:lnTo>
                    <a:pt x="59" y="159"/>
                  </a:lnTo>
                  <a:lnTo>
                    <a:pt x="59" y="159"/>
                  </a:lnTo>
                  <a:lnTo>
                    <a:pt x="62" y="185"/>
                  </a:lnTo>
                  <a:lnTo>
                    <a:pt x="68" y="210"/>
                  </a:lnTo>
                  <a:lnTo>
                    <a:pt x="73" y="230"/>
                  </a:lnTo>
                  <a:lnTo>
                    <a:pt x="85" y="250"/>
                  </a:lnTo>
                  <a:lnTo>
                    <a:pt x="85" y="250"/>
                  </a:lnTo>
                  <a:lnTo>
                    <a:pt x="96" y="267"/>
                  </a:lnTo>
                  <a:lnTo>
                    <a:pt x="113" y="279"/>
                  </a:lnTo>
                  <a:lnTo>
                    <a:pt x="127" y="284"/>
                  </a:lnTo>
                  <a:lnTo>
                    <a:pt x="147" y="284"/>
                  </a:lnTo>
                  <a:lnTo>
                    <a:pt x="147" y="284"/>
                  </a:lnTo>
                  <a:lnTo>
                    <a:pt x="164" y="282"/>
                  </a:lnTo>
                  <a:lnTo>
                    <a:pt x="181" y="273"/>
                  </a:lnTo>
                  <a:lnTo>
                    <a:pt x="196" y="262"/>
                  </a:lnTo>
                  <a:lnTo>
                    <a:pt x="207" y="245"/>
                  </a:lnTo>
                  <a:lnTo>
                    <a:pt x="207" y="245"/>
                  </a:lnTo>
                  <a:lnTo>
                    <a:pt x="215" y="225"/>
                  </a:lnTo>
                  <a:lnTo>
                    <a:pt x="221" y="202"/>
                  </a:lnTo>
                  <a:lnTo>
                    <a:pt x="224" y="179"/>
                  </a:lnTo>
                  <a:lnTo>
                    <a:pt x="224" y="151"/>
                  </a:lnTo>
                  <a:lnTo>
                    <a:pt x="224" y="151"/>
                  </a:lnTo>
                  <a:lnTo>
                    <a:pt x="221" y="117"/>
                  </a:lnTo>
                  <a:lnTo>
                    <a:pt x="213" y="85"/>
                  </a:lnTo>
                  <a:lnTo>
                    <a:pt x="213" y="85"/>
                  </a:lnTo>
                  <a:lnTo>
                    <a:pt x="201" y="60"/>
                  </a:lnTo>
                  <a:lnTo>
                    <a:pt x="184" y="40"/>
                  </a:lnTo>
                  <a:lnTo>
                    <a:pt x="184" y="40"/>
                  </a:lnTo>
                  <a:lnTo>
                    <a:pt x="176" y="31"/>
                  </a:lnTo>
                  <a:lnTo>
                    <a:pt x="164" y="29"/>
                  </a:lnTo>
                  <a:lnTo>
                    <a:pt x="150" y="23"/>
                  </a:lnTo>
                  <a:lnTo>
                    <a:pt x="139" y="23"/>
                  </a:lnTo>
                  <a:lnTo>
                    <a:pt x="139"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59" name="Freeform 1711"/>
            <p:cNvSpPr>
              <a:spLocks/>
            </p:cNvSpPr>
            <p:nvPr/>
          </p:nvSpPr>
          <p:spPr bwMode="auto">
            <a:xfrm>
              <a:off x="4547" y="3110"/>
              <a:ext cx="284" cy="304"/>
            </a:xfrm>
            <a:custGeom>
              <a:avLst/>
              <a:gdLst>
                <a:gd name="T0" fmla="*/ 170 w 284"/>
                <a:gd name="T1" fmla="*/ 0 h 304"/>
                <a:gd name="T2" fmla="*/ 219 w 284"/>
                <a:gd name="T3" fmla="*/ 12 h 304"/>
                <a:gd name="T4" fmla="*/ 239 w 284"/>
                <a:gd name="T5" fmla="*/ 23 h 304"/>
                <a:gd name="T6" fmla="*/ 253 w 284"/>
                <a:gd name="T7" fmla="*/ 43 h 304"/>
                <a:gd name="T8" fmla="*/ 264 w 284"/>
                <a:gd name="T9" fmla="*/ 63 h 304"/>
                <a:gd name="T10" fmla="*/ 267 w 284"/>
                <a:gd name="T11" fmla="*/ 88 h 304"/>
                <a:gd name="T12" fmla="*/ 267 w 284"/>
                <a:gd name="T13" fmla="*/ 282 h 304"/>
                <a:gd name="T14" fmla="*/ 270 w 284"/>
                <a:gd name="T15" fmla="*/ 293 h 304"/>
                <a:gd name="T16" fmla="*/ 284 w 284"/>
                <a:gd name="T17" fmla="*/ 304 h 304"/>
                <a:gd name="T18" fmla="*/ 196 w 284"/>
                <a:gd name="T19" fmla="*/ 304 h 304"/>
                <a:gd name="T20" fmla="*/ 207 w 284"/>
                <a:gd name="T21" fmla="*/ 293 h 304"/>
                <a:gd name="T22" fmla="*/ 213 w 284"/>
                <a:gd name="T23" fmla="*/ 282 h 304"/>
                <a:gd name="T24" fmla="*/ 213 w 284"/>
                <a:gd name="T25" fmla="*/ 111 h 304"/>
                <a:gd name="T26" fmla="*/ 207 w 284"/>
                <a:gd name="T27" fmla="*/ 80 h 304"/>
                <a:gd name="T28" fmla="*/ 196 w 284"/>
                <a:gd name="T29" fmla="*/ 57 h 304"/>
                <a:gd name="T30" fmla="*/ 173 w 284"/>
                <a:gd name="T31" fmla="*/ 43 h 304"/>
                <a:gd name="T32" fmla="*/ 145 w 284"/>
                <a:gd name="T33" fmla="*/ 37 h 304"/>
                <a:gd name="T34" fmla="*/ 125 w 284"/>
                <a:gd name="T35" fmla="*/ 40 h 304"/>
                <a:gd name="T36" fmla="*/ 108 w 284"/>
                <a:gd name="T37" fmla="*/ 49 h 304"/>
                <a:gd name="T38" fmla="*/ 79 w 284"/>
                <a:gd name="T39" fmla="*/ 71 h 304"/>
                <a:gd name="T40" fmla="*/ 79 w 284"/>
                <a:gd name="T41" fmla="*/ 282 h 304"/>
                <a:gd name="T42" fmla="*/ 82 w 284"/>
                <a:gd name="T43" fmla="*/ 293 h 304"/>
                <a:gd name="T44" fmla="*/ 97 w 284"/>
                <a:gd name="T45" fmla="*/ 304 h 304"/>
                <a:gd name="T46" fmla="*/ 6 w 284"/>
                <a:gd name="T47" fmla="*/ 304 h 304"/>
                <a:gd name="T48" fmla="*/ 17 w 284"/>
                <a:gd name="T49" fmla="*/ 293 h 304"/>
                <a:gd name="T50" fmla="*/ 23 w 284"/>
                <a:gd name="T51" fmla="*/ 282 h 304"/>
                <a:gd name="T52" fmla="*/ 23 w 284"/>
                <a:gd name="T53" fmla="*/ 40 h 304"/>
                <a:gd name="T54" fmla="*/ 17 w 284"/>
                <a:gd name="T55" fmla="*/ 26 h 304"/>
                <a:gd name="T56" fmla="*/ 0 w 284"/>
                <a:gd name="T57" fmla="*/ 14 h 304"/>
                <a:gd name="T58" fmla="*/ 79 w 284"/>
                <a:gd name="T59" fmla="*/ 46 h 304"/>
                <a:gd name="T60" fmla="*/ 97 w 284"/>
                <a:gd name="T61" fmla="*/ 29 h 304"/>
                <a:gd name="T62" fmla="*/ 119 w 284"/>
                <a:gd name="T63" fmla="*/ 14 h 304"/>
                <a:gd name="T64" fmla="*/ 145 w 284"/>
                <a:gd name="T65" fmla="*/ 3 h 304"/>
                <a:gd name="T66" fmla="*/ 170 w 284"/>
                <a:gd name="T67"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4" h="304">
                  <a:moveTo>
                    <a:pt x="170" y="0"/>
                  </a:moveTo>
                  <a:lnTo>
                    <a:pt x="170" y="0"/>
                  </a:lnTo>
                  <a:lnTo>
                    <a:pt x="196" y="3"/>
                  </a:lnTo>
                  <a:lnTo>
                    <a:pt x="219" y="12"/>
                  </a:lnTo>
                  <a:lnTo>
                    <a:pt x="219" y="12"/>
                  </a:lnTo>
                  <a:lnTo>
                    <a:pt x="239" y="23"/>
                  </a:lnTo>
                  <a:lnTo>
                    <a:pt x="253" y="43"/>
                  </a:lnTo>
                  <a:lnTo>
                    <a:pt x="253" y="43"/>
                  </a:lnTo>
                  <a:lnTo>
                    <a:pt x="258" y="51"/>
                  </a:lnTo>
                  <a:lnTo>
                    <a:pt x="264" y="63"/>
                  </a:lnTo>
                  <a:lnTo>
                    <a:pt x="267" y="77"/>
                  </a:lnTo>
                  <a:lnTo>
                    <a:pt x="267" y="88"/>
                  </a:lnTo>
                  <a:lnTo>
                    <a:pt x="267" y="282"/>
                  </a:lnTo>
                  <a:lnTo>
                    <a:pt x="267" y="282"/>
                  </a:lnTo>
                  <a:lnTo>
                    <a:pt x="267" y="287"/>
                  </a:lnTo>
                  <a:lnTo>
                    <a:pt x="270" y="293"/>
                  </a:lnTo>
                  <a:lnTo>
                    <a:pt x="270" y="293"/>
                  </a:lnTo>
                  <a:lnTo>
                    <a:pt x="284" y="304"/>
                  </a:lnTo>
                  <a:lnTo>
                    <a:pt x="196" y="304"/>
                  </a:lnTo>
                  <a:lnTo>
                    <a:pt x="196" y="304"/>
                  </a:lnTo>
                  <a:lnTo>
                    <a:pt x="202" y="301"/>
                  </a:lnTo>
                  <a:lnTo>
                    <a:pt x="207" y="293"/>
                  </a:lnTo>
                  <a:lnTo>
                    <a:pt x="210" y="287"/>
                  </a:lnTo>
                  <a:lnTo>
                    <a:pt x="213" y="282"/>
                  </a:lnTo>
                  <a:lnTo>
                    <a:pt x="213" y="111"/>
                  </a:lnTo>
                  <a:lnTo>
                    <a:pt x="213" y="111"/>
                  </a:lnTo>
                  <a:lnTo>
                    <a:pt x="210" y="94"/>
                  </a:lnTo>
                  <a:lnTo>
                    <a:pt x="207" y="80"/>
                  </a:lnTo>
                  <a:lnTo>
                    <a:pt x="202" y="66"/>
                  </a:lnTo>
                  <a:lnTo>
                    <a:pt x="196" y="57"/>
                  </a:lnTo>
                  <a:lnTo>
                    <a:pt x="185" y="49"/>
                  </a:lnTo>
                  <a:lnTo>
                    <a:pt x="173" y="43"/>
                  </a:lnTo>
                  <a:lnTo>
                    <a:pt x="159" y="40"/>
                  </a:lnTo>
                  <a:lnTo>
                    <a:pt x="145" y="37"/>
                  </a:lnTo>
                  <a:lnTo>
                    <a:pt x="145" y="37"/>
                  </a:lnTo>
                  <a:lnTo>
                    <a:pt x="125" y="40"/>
                  </a:lnTo>
                  <a:lnTo>
                    <a:pt x="108" y="49"/>
                  </a:lnTo>
                  <a:lnTo>
                    <a:pt x="108" y="49"/>
                  </a:lnTo>
                  <a:lnTo>
                    <a:pt x="91" y="57"/>
                  </a:lnTo>
                  <a:lnTo>
                    <a:pt x="79" y="71"/>
                  </a:lnTo>
                  <a:lnTo>
                    <a:pt x="79" y="282"/>
                  </a:lnTo>
                  <a:lnTo>
                    <a:pt x="79" y="282"/>
                  </a:lnTo>
                  <a:lnTo>
                    <a:pt x="79" y="287"/>
                  </a:lnTo>
                  <a:lnTo>
                    <a:pt x="82" y="293"/>
                  </a:lnTo>
                  <a:lnTo>
                    <a:pt x="82" y="293"/>
                  </a:lnTo>
                  <a:lnTo>
                    <a:pt x="97" y="304"/>
                  </a:lnTo>
                  <a:lnTo>
                    <a:pt x="6" y="304"/>
                  </a:lnTo>
                  <a:lnTo>
                    <a:pt x="6" y="304"/>
                  </a:lnTo>
                  <a:lnTo>
                    <a:pt x="14" y="301"/>
                  </a:lnTo>
                  <a:lnTo>
                    <a:pt x="17" y="293"/>
                  </a:lnTo>
                  <a:lnTo>
                    <a:pt x="20" y="287"/>
                  </a:lnTo>
                  <a:lnTo>
                    <a:pt x="23" y="282"/>
                  </a:lnTo>
                  <a:lnTo>
                    <a:pt x="23" y="40"/>
                  </a:lnTo>
                  <a:lnTo>
                    <a:pt x="23" y="40"/>
                  </a:lnTo>
                  <a:lnTo>
                    <a:pt x="20" y="31"/>
                  </a:lnTo>
                  <a:lnTo>
                    <a:pt x="17" y="26"/>
                  </a:lnTo>
                  <a:lnTo>
                    <a:pt x="11" y="20"/>
                  </a:lnTo>
                  <a:lnTo>
                    <a:pt x="0" y="14"/>
                  </a:lnTo>
                  <a:lnTo>
                    <a:pt x="79" y="0"/>
                  </a:lnTo>
                  <a:lnTo>
                    <a:pt x="79" y="46"/>
                  </a:lnTo>
                  <a:lnTo>
                    <a:pt x="79" y="46"/>
                  </a:lnTo>
                  <a:lnTo>
                    <a:pt x="97" y="29"/>
                  </a:lnTo>
                  <a:lnTo>
                    <a:pt x="119" y="14"/>
                  </a:lnTo>
                  <a:lnTo>
                    <a:pt x="119" y="14"/>
                  </a:lnTo>
                  <a:lnTo>
                    <a:pt x="133" y="9"/>
                  </a:lnTo>
                  <a:lnTo>
                    <a:pt x="145" y="3"/>
                  </a:lnTo>
                  <a:lnTo>
                    <a:pt x="159" y="0"/>
                  </a:lnTo>
                  <a:lnTo>
                    <a:pt x="170" y="0"/>
                  </a:lnTo>
                  <a:lnTo>
                    <a:pt x="17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60" name="Freeform 1712"/>
            <p:cNvSpPr>
              <a:spLocks/>
            </p:cNvSpPr>
            <p:nvPr/>
          </p:nvSpPr>
          <p:spPr bwMode="auto">
            <a:xfrm>
              <a:off x="3763" y="3110"/>
              <a:ext cx="293" cy="452"/>
            </a:xfrm>
            <a:custGeom>
              <a:avLst/>
              <a:gdLst>
                <a:gd name="T0" fmla="*/ 281 w 293"/>
                <a:gd name="T1" fmla="*/ 85 h 452"/>
                <a:gd name="T2" fmla="*/ 250 w 293"/>
                <a:gd name="T3" fmla="*/ 37 h 452"/>
                <a:gd name="T4" fmla="*/ 230 w 293"/>
                <a:gd name="T5" fmla="*/ 20 h 452"/>
                <a:gd name="T6" fmla="*/ 210 w 293"/>
                <a:gd name="T7" fmla="*/ 9 h 452"/>
                <a:gd name="T8" fmla="*/ 165 w 293"/>
                <a:gd name="T9" fmla="*/ 0 h 452"/>
                <a:gd name="T10" fmla="*/ 139 w 293"/>
                <a:gd name="T11" fmla="*/ 3 h 452"/>
                <a:gd name="T12" fmla="*/ 114 w 293"/>
                <a:gd name="T13" fmla="*/ 12 h 452"/>
                <a:gd name="T14" fmla="*/ 77 w 293"/>
                <a:gd name="T15" fmla="*/ 40 h 452"/>
                <a:gd name="T16" fmla="*/ 0 w 293"/>
                <a:gd name="T17" fmla="*/ 17 h 452"/>
                <a:gd name="T18" fmla="*/ 9 w 293"/>
                <a:gd name="T19" fmla="*/ 20 h 452"/>
                <a:gd name="T20" fmla="*/ 20 w 293"/>
                <a:gd name="T21" fmla="*/ 34 h 452"/>
                <a:gd name="T22" fmla="*/ 23 w 293"/>
                <a:gd name="T23" fmla="*/ 426 h 452"/>
                <a:gd name="T24" fmla="*/ 20 w 293"/>
                <a:gd name="T25" fmla="*/ 435 h 452"/>
                <a:gd name="T26" fmla="*/ 11 w 293"/>
                <a:gd name="T27" fmla="*/ 449 h 452"/>
                <a:gd name="T28" fmla="*/ 94 w 293"/>
                <a:gd name="T29" fmla="*/ 452 h 452"/>
                <a:gd name="T30" fmla="*/ 88 w 293"/>
                <a:gd name="T31" fmla="*/ 449 h 452"/>
                <a:gd name="T32" fmla="*/ 80 w 293"/>
                <a:gd name="T33" fmla="*/ 435 h 452"/>
                <a:gd name="T34" fmla="*/ 77 w 293"/>
                <a:gd name="T35" fmla="*/ 68 h 452"/>
                <a:gd name="T36" fmla="*/ 91 w 293"/>
                <a:gd name="T37" fmla="*/ 54 h 452"/>
                <a:gd name="T38" fmla="*/ 105 w 293"/>
                <a:gd name="T39" fmla="*/ 46 h 452"/>
                <a:gd name="T40" fmla="*/ 142 w 293"/>
                <a:gd name="T41" fmla="*/ 34 h 452"/>
                <a:gd name="T42" fmla="*/ 159 w 293"/>
                <a:gd name="T43" fmla="*/ 37 h 452"/>
                <a:gd name="T44" fmla="*/ 190 w 293"/>
                <a:gd name="T45" fmla="*/ 51 h 452"/>
                <a:gd name="T46" fmla="*/ 205 w 293"/>
                <a:gd name="T47" fmla="*/ 63 h 452"/>
                <a:gd name="T48" fmla="*/ 224 w 293"/>
                <a:gd name="T49" fmla="*/ 100 h 452"/>
                <a:gd name="T50" fmla="*/ 230 w 293"/>
                <a:gd name="T51" fmla="*/ 156 h 452"/>
                <a:gd name="T52" fmla="*/ 230 w 293"/>
                <a:gd name="T53" fmla="*/ 185 h 452"/>
                <a:gd name="T54" fmla="*/ 216 w 293"/>
                <a:gd name="T55" fmla="*/ 233 h 452"/>
                <a:gd name="T56" fmla="*/ 205 w 293"/>
                <a:gd name="T57" fmla="*/ 250 h 452"/>
                <a:gd name="T58" fmla="*/ 176 w 293"/>
                <a:gd name="T59" fmla="*/ 276 h 452"/>
                <a:gd name="T60" fmla="*/ 136 w 293"/>
                <a:gd name="T61" fmla="*/ 284 h 452"/>
                <a:gd name="T62" fmla="*/ 122 w 293"/>
                <a:gd name="T63" fmla="*/ 284 h 452"/>
                <a:gd name="T64" fmla="*/ 99 w 293"/>
                <a:gd name="T65" fmla="*/ 276 h 452"/>
                <a:gd name="T66" fmla="*/ 102 w 293"/>
                <a:gd name="T67" fmla="*/ 304 h 452"/>
                <a:gd name="T68" fmla="*/ 122 w 293"/>
                <a:gd name="T69" fmla="*/ 310 h 452"/>
                <a:gd name="T70" fmla="*/ 145 w 293"/>
                <a:gd name="T71" fmla="*/ 310 h 452"/>
                <a:gd name="T72" fmla="*/ 190 w 293"/>
                <a:gd name="T73" fmla="*/ 304 h 452"/>
                <a:gd name="T74" fmla="*/ 219 w 293"/>
                <a:gd name="T75" fmla="*/ 290 h 452"/>
                <a:gd name="T76" fmla="*/ 241 w 293"/>
                <a:gd name="T77" fmla="*/ 273 h 452"/>
                <a:gd name="T78" fmla="*/ 253 w 293"/>
                <a:gd name="T79" fmla="*/ 262 h 452"/>
                <a:gd name="T80" fmla="*/ 281 w 293"/>
                <a:gd name="T81" fmla="*/ 210 h 452"/>
                <a:gd name="T82" fmla="*/ 293 w 293"/>
                <a:gd name="T83" fmla="*/ 154 h 452"/>
                <a:gd name="T84" fmla="*/ 290 w 293"/>
                <a:gd name="T85" fmla="*/ 117 h 452"/>
                <a:gd name="T86" fmla="*/ 281 w 293"/>
                <a:gd name="T87" fmla="*/ 85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3" h="452">
                  <a:moveTo>
                    <a:pt x="281" y="85"/>
                  </a:moveTo>
                  <a:lnTo>
                    <a:pt x="281" y="85"/>
                  </a:lnTo>
                  <a:lnTo>
                    <a:pt x="267" y="57"/>
                  </a:lnTo>
                  <a:lnTo>
                    <a:pt x="250" y="37"/>
                  </a:lnTo>
                  <a:lnTo>
                    <a:pt x="250" y="37"/>
                  </a:lnTo>
                  <a:lnTo>
                    <a:pt x="230" y="20"/>
                  </a:lnTo>
                  <a:lnTo>
                    <a:pt x="210" y="9"/>
                  </a:lnTo>
                  <a:lnTo>
                    <a:pt x="210" y="9"/>
                  </a:lnTo>
                  <a:lnTo>
                    <a:pt x="187" y="3"/>
                  </a:lnTo>
                  <a:lnTo>
                    <a:pt x="165" y="0"/>
                  </a:lnTo>
                  <a:lnTo>
                    <a:pt x="165" y="0"/>
                  </a:lnTo>
                  <a:lnTo>
                    <a:pt x="139" y="3"/>
                  </a:lnTo>
                  <a:lnTo>
                    <a:pt x="114" y="12"/>
                  </a:lnTo>
                  <a:lnTo>
                    <a:pt x="114" y="12"/>
                  </a:lnTo>
                  <a:lnTo>
                    <a:pt x="94" y="26"/>
                  </a:lnTo>
                  <a:lnTo>
                    <a:pt x="77" y="40"/>
                  </a:lnTo>
                  <a:lnTo>
                    <a:pt x="77" y="0"/>
                  </a:lnTo>
                  <a:lnTo>
                    <a:pt x="0" y="17"/>
                  </a:lnTo>
                  <a:lnTo>
                    <a:pt x="0" y="17"/>
                  </a:lnTo>
                  <a:lnTo>
                    <a:pt x="9" y="20"/>
                  </a:lnTo>
                  <a:lnTo>
                    <a:pt x="17" y="26"/>
                  </a:lnTo>
                  <a:lnTo>
                    <a:pt x="20" y="34"/>
                  </a:lnTo>
                  <a:lnTo>
                    <a:pt x="23" y="43"/>
                  </a:lnTo>
                  <a:lnTo>
                    <a:pt x="23" y="426"/>
                  </a:lnTo>
                  <a:lnTo>
                    <a:pt x="23" y="426"/>
                  </a:lnTo>
                  <a:lnTo>
                    <a:pt x="20" y="435"/>
                  </a:lnTo>
                  <a:lnTo>
                    <a:pt x="17" y="443"/>
                  </a:lnTo>
                  <a:lnTo>
                    <a:pt x="11" y="449"/>
                  </a:lnTo>
                  <a:lnTo>
                    <a:pt x="6" y="452"/>
                  </a:lnTo>
                  <a:lnTo>
                    <a:pt x="94" y="452"/>
                  </a:lnTo>
                  <a:lnTo>
                    <a:pt x="94" y="452"/>
                  </a:lnTo>
                  <a:lnTo>
                    <a:pt x="88" y="449"/>
                  </a:lnTo>
                  <a:lnTo>
                    <a:pt x="82" y="443"/>
                  </a:lnTo>
                  <a:lnTo>
                    <a:pt x="80" y="435"/>
                  </a:lnTo>
                  <a:lnTo>
                    <a:pt x="77" y="426"/>
                  </a:lnTo>
                  <a:lnTo>
                    <a:pt x="77" y="68"/>
                  </a:lnTo>
                  <a:lnTo>
                    <a:pt x="77" y="68"/>
                  </a:lnTo>
                  <a:lnTo>
                    <a:pt x="91" y="54"/>
                  </a:lnTo>
                  <a:lnTo>
                    <a:pt x="105" y="46"/>
                  </a:lnTo>
                  <a:lnTo>
                    <a:pt x="105" y="46"/>
                  </a:lnTo>
                  <a:lnTo>
                    <a:pt x="122" y="37"/>
                  </a:lnTo>
                  <a:lnTo>
                    <a:pt x="142" y="34"/>
                  </a:lnTo>
                  <a:lnTo>
                    <a:pt x="142" y="34"/>
                  </a:lnTo>
                  <a:lnTo>
                    <a:pt x="159" y="37"/>
                  </a:lnTo>
                  <a:lnTo>
                    <a:pt x="173" y="43"/>
                  </a:lnTo>
                  <a:lnTo>
                    <a:pt x="190" y="51"/>
                  </a:lnTo>
                  <a:lnTo>
                    <a:pt x="205" y="63"/>
                  </a:lnTo>
                  <a:lnTo>
                    <a:pt x="205" y="63"/>
                  </a:lnTo>
                  <a:lnTo>
                    <a:pt x="216" y="80"/>
                  </a:lnTo>
                  <a:lnTo>
                    <a:pt x="224" y="100"/>
                  </a:lnTo>
                  <a:lnTo>
                    <a:pt x="230" y="125"/>
                  </a:lnTo>
                  <a:lnTo>
                    <a:pt x="230" y="156"/>
                  </a:lnTo>
                  <a:lnTo>
                    <a:pt x="230" y="156"/>
                  </a:lnTo>
                  <a:lnTo>
                    <a:pt x="230" y="185"/>
                  </a:lnTo>
                  <a:lnTo>
                    <a:pt x="224" y="210"/>
                  </a:lnTo>
                  <a:lnTo>
                    <a:pt x="216" y="233"/>
                  </a:lnTo>
                  <a:lnTo>
                    <a:pt x="205" y="250"/>
                  </a:lnTo>
                  <a:lnTo>
                    <a:pt x="205" y="250"/>
                  </a:lnTo>
                  <a:lnTo>
                    <a:pt x="190" y="267"/>
                  </a:lnTo>
                  <a:lnTo>
                    <a:pt x="176" y="276"/>
                  </a:lnTo>
                  <a:lnTo>
                    <a:pt x="156" y="284"/>
                  </a:lnTo>
                  <a:lnTo>
                    <a:pt x="136" y="284"/>
                  </a:lnTo>
                  <a:lnTo>
                    <a:pt x="136" y="284"/>
                  </a:lnTo>
                  <a:lnTo>
                    <a:pt x="122" y="284"/>
                  </a:lnTo>
                  <a:lnTo>
                    <a:pt x="111" y="282"/>
                  </a:lnTo>
                  <a:lnTo>
                    <a:pt x="99" y="276"/>
                  </a:lnTo>
                  <a:lnTo>
                    <a:pt x="88" y="264"/>
                  </a:lnTo>
                  <a:lnTo>
                    <a:pt x="102" y="304"/>
                  </a:lnTo>
                  <a:lnTo>
                    <a:pt x="102" y="304"/>
                  </a:lnTo>
                  <a:lnTo>
                    <a:pt x="122" y="310"/>
                  </a:lnTo>
                  <a:lnTo>
                    <a:pt x="145" y="310"/>
                  </a:lnTo>
                  <a:lnTo>
                    <a:pt x="145" y="310"/>
                  </a:lnTo>
                  <a:lnTo>
                    <a:pt x="176" y="307"/>
                  </a:lnTo>
                  <a:lnTo>
                    <a:pt x="190" y="304"/>
                  </a:lnTo>
                  <a:lnTo>
                    <a:pt x="205" y="299"/>
                  </a:lnTo>
                  <a:lnTo>
                    <a:pt x="219" y="290"/>
                  </a:lnTo>
                  <a:lnTo>
                    <a:pt x="230" y="284"/>
                  </a:lnTo>
                  <a:lnTo>
                    <a:pt x="241" y="273"/>
                  </a:lnTo>
                  <a:lnTo>
                    <a:pt x="253" y="262"/>
                  </a:lnTo>
                  <a:lnTo>
                    <a:pt x="253" y="262"/>
                  </a:lnTo>
                  <a:lnTo>
                    <a:pt x="270" y="236"/>
                  </a:lnTo>
                  <a:lnTo>
                    <a:pt x="281" y="210"/>
                  </a:lnTo>
                  <a:lnTo>
                    <a:pt x="290" y="182"/>
                  </a:lnTo>
                  <a:lnTo>
                    <a:pt x="293" y="154"/>
                  </a:lnTo>
                  <a:lnTo>
                    <a:pt x="293" y="154"/>
                  </a:lnTo>
                  <a:lnTo>
                    <a:pt x="290" y="117"/>
                  </a:lnTo>
                  <a:lnTo>
                    <a:pt x="281" y="85"/>
                  </a:lnTo>
                  <a:lnTo>
                    <a:pt x="281" y="85"/>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61" name="Freeform 1713"/>
            <p:cNvSpPr>
              <a:spLocks/>
            </p:cNvSpPr>
            <p:nvPr/>
          </p:nvSpPr>
          <p:spPr bwMode="auto">
            <a:xfrm>
              <a:off x="2192" y="3110"/>
              <a:ext cx="208" cy="310"/>
            </a:xfrm>
            <a:custGeom>
              <a:avLst/>
              <a:gdLst>
                <a:gd name="T0" fmla="*/ 182 w 208"/>
                <a:gd name="T1" fmla="*/ 264 h 310"/>
                <a:gd name="T2" fmla="*/ 182 w 208"/>
                <a:gd name="T3" fmla="*/ 264 h 310"/>
                <a:gd name="T4" fmla="*/ 165 w 208"/>
                <a:gd name="T5" fmla="*/ 270 h 310"/>
                <a:gd name="T6" fmla="*/ 145 w 208"/>
                <a:gd name="T7" fmla="*/ 273 h 310"/>
                <a:gd name="T8" fmla="*/ 145 w 208"/>
                <a:gd name="T9" fmla="*/ 273 h 310"/>
                <a:gd name="T10" fmla="*/ 131 w 208"/>
                <a:gd name="T11" fmla="*/ 273 h 310"/>
                <a:gd name="T12" fmla="*/ 120 w 208"/>
                <a:gd name="T13" fmla="*/ 267 h 310"/>
                <a:gd name="T14" fmla="*/ 108 w 208"/>
                <a:gd name="T15" fmla="*/ 262 h 310"/>
                <a:gd name="T16" fmla="*/ 100 w 208"/>
                <a:gd name="T17" fmla="*/ 250 h 310"/>
                <a:gd name="T18" fmla="*/ 100 w 208"/>
                <a:gd name="T19" fmla="*/ 250 h 310"/>
                <a:gd name="T20" fmla="*/ 91 w 208"/>
                <a:gd name="T21" fmla="*/ 239 h 310"/>
                <a:gd name="T22" fmla="*/ 83 w 208"/>
                <a:gd name="T23" fmla="*/ 225 h 310"/>
                <a:gd name="T24" fmla="*/ 80 w 208"/>
                <a:gd name="T25" fmla="*/ 208 h 310"/>
                <a:gd name="T26" fmla="*/ 80 w 208"/>
                <a:gd name="T27" fmla="*/ 191 h 310"/>
                <a:gd name="T28" fmla="*/ 80 w 208"/>
                <a:gd name="T29" fmla="*/ 0 h 310"/>
                <a:gd name="T30" fmla="*/ 0 w 208"/>
                <a:gd name="T31" fmla="*/ 14 h 310"/>
                <a:gd name="T32" fmla="*/ 0 w 208"/>
                <a:gd name="T33" fmla="*/ 14 h 310"/>
                <a:gd name="T34" fmla="*/ 12 w 208"/>
                <a:gd name="T35" fmla="*/ 20 h 310"/>
                <a:gd name="T36" fmla="*/ 17 w 208"/>
                <a:gd name="T37" fmla="*/ 26 h 310"/>
                <a:gd name="T38" fmla="*/ 23 w 208"/>
                <a:gd name="T39" fmla="*/ 31 h 310"/>
                <a:gd name="T40" fmla="*/ 23 w 208"/>
                <a:gd name="T41" fmla="*/ 40 h 310"/>
                <a:gd name="T42" fmla="*/ 23 w 208"/>
                <a:gd name="T43" fmla="*/ 191 h 310"/>
                <a:gd name="T44" fmla="*/ 23 w 208"/>
                <a:gd name="T45" fmla="*/ 191 h 310"/>
                <a:gd name="T46" fmla="*/ 26 w 208"/>
                <a:gd name="T47" fmla="*/ 219 h 310"/>
                <a:gd name="T48" fmla="*/ 32 w 208"/>
                <a:gd name="T49" fmla="*/ 245 h 310"/>
                <a:gd name="T50" fmla="*/ 40 w 208"/>
                <a:gd name="T51" fmla="*/ 264 h 310"/>
                <a:gd name="T52" fmla="*/ 54 w 208"/>
                <a:gd name="T53" fmla="*/ 282 h 310"/>
                <a:gd name="T54" fmla="*/ 54 w 208"/>
                <a:gd name="T55" fmla="*/ 282 h 310"/>
                <a:gd name="T56" fmla="*/ 71 w 208"/>
                <a:gd name="T57" fmla="*/ 296 h 310"/>
                <a:gd name="T58" fmla="*/ 85 w 208"/>
                <a:gd name="T59" fmla="*/ 304 h 310"/>
                <a:gd name="T60" fmla="*/ 103 w 208"/>
                <a:gd name="T61" fmla="*/ 310 h 310"/>
                <a:gd name="T62" fmla="*/ 122 w 208"/>
                <a:gd name="T63" fmla="*/ 310 h 310"/>
                <a:gd name="T64" fmla="*/ 122 w 208"/>
                <a:gd name="T65" fmla="*/ 310 h 310"/>
                <a:gd name="T66" fmla="*/ 142 w 208"/>
                <a:gd name="T67" fmla="*/ 310 h 310"/>
                <a:gd name="T68" fmla="*/ 162 w 208"/>
                <a:gd name="T69" fmla="*/ 304 h 310"/>
                <a:gd name="T70" fmla="*/ 179 w 208"/>
                <a:gd name="T71" fmla="*/ 296 h 310"/>
                <a:gd name="T72" fmla="*/ 196 w 208"/>
                <a:gd name="T73" fmla="*/ 282 h 310"/>
                <a:gd name="T74" fmla="*/ 208 w 208"/>
                <a:gd name="T75" fmla="*/ 245 h 310"/>
                <a:gd name="T76" fmla="*/ 208 w 208"/>
                <a:gd name="T77" fmla="*/ 245 h 310"/>
                <a:gd name="T78" fmla="*/ 196 w 208"/>
                <a:gd name="T79" fmla="*/ 256 h 310"/>
                <a:gd name="T80" fmla="*/ 182 w 208"/>
                <a:gd name="T81" fmla="*/ 264 h 310"/>
                <a:gd name="T82" fmla="*/ 182 w 208"/>
                <a:gd name="T83" fmla="*/ 264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8" h="310">
                  <a:moveTo>
                    <a:pt x="182" y="264"/>
                  </a:moveTo>
                  <a:lnTo>
                    <a:pt x="182" y="264"/>
                  </a:lnTo>
                  <a:lnTo>
                    <a:pt x="165" y="270"/>
                  </a:lnTo>
                  <a:lnTo>
                    <a:pt x="145" y="273"/>
                  </a:lnTo>
                  <a:lnTo>
                    <a:pt x="145" y="273"/>
                  </a:lnTo>
                  <a:lnTo>
                    <a:pt x="131" y="273"/>
                  </a:lnTo>
                  <a:lnTo>
                    <a:pt x="120" y="267"/>
                  </a:lnTo>
                  <a:lnTo>
                    <a:pt x="108" y="262"/>
                  </a:lnTo>
                  <a:lnTo>
                    <a:pt x="100" y="250"/>
                  </a:lnTo>
                  <a:lnTo>
                    <a:pt x="100" y="250"/>
                  </a:lnTo>
                  <a:lnTo>
                    <a:pt x="91" y="239"/>
                  </a:lnTo>
                  <a:lnTo>
                    <a:pt x="83" y="225"/>
                  </a:lnTo>
                  <a:lnTo>
                    <a:pt x="80" y="208"/>
                  </a:lnTo>
                  <a:lnTo>
                    <a:pt x="80" y="191"/>
                  </a:lnTo>
                  <a:lnTo>
                    <a:pt x="80" y="0"/>
                  </a:lnTo>
                  <a:lnTo>
                    <a:pt x="0" y="14"/>
                  </a:lnTo>
                  <a:lnTo>
                    <a:pt x="0" y="14"/>
                  </a:lnTo>
                  <a:lnTo>
                    <a:pt x="12" y="20"/>
                  </a:lnTo>
                  <a:lnTo>
                    <a:pt x="17" y="26"/>
                  </a:lnTo>
                  <a:lnTo>
                    <a:pt x="23" y="31"/>
                  </a:lnTo>
                  <a:lnTo>
                    <a:pt x="23" y="40"/>
                  </a:lnTo>
                  <a:lnTo>
                    <a:pt x="23" y="191"/>
                  </a:lnTo>
                  <a:lnTo>
                    <a:pt x="23" y="191"/>
                  </a:lnTo>
                  <a:lnTo>
                    <a:pt x="26" y="219"/>
                  </a:lnTo>
                  <a:lnTo>
                    <a:pt x="32" y="245"/>
                  </a:lnTo>
                  <a:lnTo>
                    <a:pt x="40" y="264"/>
                  </a:lnTo>
                  <a:lnTo>
                    <a:pt x="54" y="282"/>
                  </a:lnTo>
                  <a:lnTo>
                    <a:pt x="54" y="282"/>
                  </a:lnTo>
                  <a:lnTo>
                    <a:pt x="71" y="296"/>
                  </a:lnTo>
                  <a:lnTo>
                    <a:pt x="85" y="304"/>
                  </a:lnTo>
                  <a:lnTo>
                    <a:pt x="103" y="310"/>
                  </a:lnTo>
                  <a:lnTo>
                    <a:pt x="122" y="310"/>
                  </a:lnTo>
                  <a:lnTo>
                    <a:pt x="122" y="310"/>
                  </a:lnTo>
                  <a:lnTo>
                    <a:pt x="142" y="310"/>
                  </a:lnTo>
                  <a:lnTo>
                    <a:pt x="162" y="304"/>
                  </a:lnTo>
                  <a:lnTo>
                    <a:pt x="179" y="296"/>
                  </a:lnTo>
                  <a:lnTo>
                    <a:pt x="196" y="282"/>
                  </a:lnTo>
                  <a:lnTo>
                    <a:pt x="208" y="245"/>
                  </a:lnTo>
                  <a:lnTo>
                    <a:pt x="208" y="245"/>
                  </a:lnTo>
                  <a:lnTo>
                    <a:pt x="196" y="256"/>
                  </a:lnTo>
                  <a:lnTo>
                    <a:pt x="182" y="264"/>
                  </a:lnTo>
                  <a:lnTo>
                    <a:pt x="182" y="264"/>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62" name="Freeform 1714"/>
            <p:cNvSpPr>
              <a:spLocks/>
            </p:cNvSpPr>
            <p:nvPr/>
          </p:nvSpPr>
          <p:spPr bwMode="auto">
            <a:xfrm>
              <a:off x="2383" y="3110"/>
              <a:ext cx="105" cy="310"/>
            </a:xfrm>
            <a:custGeom>
              <a:avLst/>
              <a:gdLst>
                <a:gd name="T0" fmla="*/ 79 w 105"/>
                <a:gd name="T1" fmla="*/ 253 h 310"/>
                <a:gd name="T2" fmla="*/ 79 w 105"/>
                <a:gd name="T3" fmla="*/ 0 h 310"/>
                <a:gd name="T4" fmla="*/ 0 w 105"/>
                <a:gd name="T5" fmla="*/ 14 h 310"/>
                <a:gd name="T6" fmla="*/ 0 w 105"/>
                <a:gd name="T7" fmla="*/ 14 h 310"/>
                <a:gd name="T8" fmla="*/ 11 w 105"/>
                <a:gd name="T9" fmla="*/ 17 h 310"/>
                <a:gd name="T10" fmla="*/ 17 w 105"/>
                <a:gd name="T11" fmla="*/ 23 h 310"/>
                <a:gd name="T12" fmla="*/ 17 w 105"/>
                <a:gd name="T13" fmla="*/ 23 h 310"/>
                <a:gd name="T14" fmla="*/ 22 w 105"/>
                <a:gd name="T15" fmla="*/ 31 h 310"/>
                <a:gd name="T16" fmla="*/ 22 w 105"/>
                <a:gd name="T17" fmla="*/ 40 h 310"/>
                <a:gd name="T18" fmla="*/ 22 w 105"/>
                <a:gd name="T19" fmla="*/ 239 h 310"/>
                <a:gd name="T20" fmla="*/ 25 w 105"/>
                <a:gd name="T21" fmla="*/ 264 h 310"/>
                <a:gd name="T22" fmla="*/ 25 w 105"/>
                <a:gd name="T23" fmla="*/ 264 h 310"/>
                <a:gd name="T24" fmla="*/ 25 w 105"/>
                <a:gd name="T25" fmla="*/ 264 h 310"/>
                <a:gd name="T26" fmla="*/ 25 w 105"/>
                <a:gd name="T27" fmla="*/ 264 h 310"/>
                <a:gd name="T28" fmla="*/ 25 w 105"/>
                <a:gd name="T29" fmla="*/ 282 h 310"/>
                <a:gd name="T30" fmla="*/ 31 w 105"/>
                <a:gd name="T31" fmla="*/ 293 h 310"/>
                <a:gd name="T32" fmla="*/ 31 w 105"/>
                <a:gd name="T33" fmla="*/ 293 h 310"/>
                <a:gd name="T34" fmla="*/ 37 w 105"/>
                <a:gd name="T35" fmla="*/ 301 h 310"/>
                <a:gd name="T36" fmla="*/ 48 w 105"/>
                <a:gd name="T37" fmla="*/ 310 h 310"/>
                <a:gd name="T38" fmla="*/ 105 w 105"/>
                <a:gd name="T39" fmla="*/ 290 h 310"/>
                <a:gd name="T40" fmla="*/ 105 w 105"/>
                <a:gd name="T41" fmla="*/ 290 h 310"/>
                <a:gd name="T42" fmla="*/ 93 w 105"/>
                <a:gd name="T43" fmla="*/ 287 h 310"/>
                <a:gd name="T44" fmla="*/ 85 w 105"/>
                <a:gd name="T45" fmla="*/ 279 h 310"/>
                <a:gd name="T46" fmla="*/ 79 w 105"/>
                <a:gd name="T47" fmla="*/ 267 h 310"/>
                <a:gd name="T48" fmla="*/ 79 w 105"/>
                <a:gd name="T49" fmla="*/ 253 h 310"/>
                <a:gd name="T50" fmla="*/ 79 w 105"/>
                <a:gd name="T51" fmla="*/ 253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310">
                  <a:moveTo>
                    <a:pt x="79" y="253"/>
                  </a:moveTo>
                  <a:lnTo>
                    <a:pt x="79" y="0"/>
                  </a:lnTo>
                  <a:lnTo>
                    <a:pt x="0" y="14"/>
                  </a:lnTo>
                  <a:lnTo>
                    <a:pt x="0" y="14"/>
                  </a:lnTo>
                  <a:lnTo>
                    <a:pt x="11" y="17"/>
                  </a:lnTo>
                  <a:lnTo>
                    <a:pt x="17" y="23"/>
                  </a:lnTo>
                  <a:lnTo>
                    <a:pt x="17" y="23"/>
                  </a:lnTo>
                  <a:lnTo>
                    <a:pt x="22" y="31"/>
                  </a:lnTo>
                  <a:lnTo>
                    <a:pt x="22" y="40"/>
                  </a:lnTo>
                  <a:lnTo>
                    <a:pt x="22" y="239"/>
                  </a:lnTo>
                  <a:lnTo>
                    <a:pt x="25" y="264"/>
                  </a:lnTo>
                  <a:lnTo>
                    <a:pt x="25" y="264"/>
                  </a:lnTo>
                  <a:lnTo>
                    <a:pt x="25" y="264"/>
                  </a:lnTo>
                  <a:lnTo>
                    <a:pt x="25" y="264"/>
                  </a:lnTo>
                  <a:lnTo>
                    <a:pt x="25" y="282"/>
                  </a:lnTo>
                  <a:lnTo>
                    <a:pt x="31" y="293"/>
                  </a:lnTo>
                  <a:lnTo>
                    <a:pt x="31" y="293"/>
                  </a:lnTo>
                  <a:lnTo>
                    <a:pt x="37" y="301"/>
                  </a:lnTo>
                  <a:lnTo>
                    <a:pt x="48" y="310"/>
                  </a:lnTo>
                  <a:lnTo>
                    <a:pt x="105" y="290"/>
                  </a:lnTo>
                  <a:lnTo>
                    <a:pt x="105" y="290"/>
                  </a:lnTo>
                  <a:lnTo>
                    <a:pt x="93" y="287"/>
                  </a:lnTo>
                  <a:lnTo>
                    <a:pt x="85" y="279"/>
                  </a:lnTo>
                  <a:lnTo>
                    <a:pt x="79" y="267"/>
                  </a:lnTo>
                  <a:lnTo>
                    <a:pt x="79" y="253"/>
                  </a:lnTo>
                  <a:lnTo>
                    <a:pt x="79" y="25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63" name="Freeform 1715"/>
            <p:cNvSpPr>
              <a:spLocks/>
            </p:cNvSpPr>
            <p:nvPr/>
          </p:nvSpPr>
          <p:spPr bwMode="auto">
            <a:xfrm>
              <a:off x="3010" y="3110"/>
              <a:ext cx="250" cy="310"/>
            </a:xfrm>
            <a:custGeom>
              <a:avLst/>
              <a:gdLst>
                <a:gd name="T0" fmla="*/ 233 w 250"/>
                <a:gd name="T1" fmla="*/ 279 h 310"/>
                <a:gd name="T2" fmla="*/ 230 w 250"/>
                <a:gd name="T3" fmla="*/ 259 h 310"/>
                <a:gd name="T4" fmla="*/ 230 w 250"/>
                <a:gd name="T5" fmla="*/ 85 h 310"/>
                <a:gd name="T6" fmla="*/ 222 w 250"/>
                <a:gd name="T7" fmla="*/ 46 h 310"/>
                <a:gd name="T8" fmla="*/ 199 w 250"/>
                <a:gd name="T9" fmla="*/ 17 h 310"/>
                <a:gd name="T10" fmla="*/ 185 w 250"/>
                <a:gd name="T11" fmla="*/ 12 h 310"/>
                <a:gd name="T12" fmla="*/ 148 w 250"/>
                <a:gd name="T13" fmla="*/ 0 h 310"/>
                <a:gd name="T14" fmla="*/ 128 w 250"/>
                <a:gd name="T15" fmla="*/ 0 h 310"/>
                <a:gd name="T16" fmla="*/ 77 w 250"/>
                <a:gd name="T17" fmla="*/ 9 h 310"/>
                <a:gd name="T18" fmla="*/ 29 w 250"/>
                <a:gd name="T19" fmla="*/ 31 h 310"/>
                <a:gd name="T20" fmla="*/ 29 w 250"/>
                <a:gd name="T21" fmla="*/ 111 h 310"/>
                <a:gd name="T22" fmla="*/ 43 w 250"/>
                <a:gd name="T23" fmla="*/ 74 h 310"/>
                <a:gd name="T24" fmla="*/ 63 w 250"/>
                <a:gd name="T25" fmla="*/ 49 h 310"/>
                <a:gd name="T26" fmla="*/ 74 w 250"/>
                <a:gd name="T27" fmla="*/ 37 h 310"/>
                <a:gd name="T28" fmla="*/ 105 w 250"/>
                <a:gd name="T29" fmla="*/ 26 h 310"/>
                <a:gd name="T30" fmla="*/ 122 w 250"/>
                <a:gd name="T31" fmla="*/ 23 h 310"/>
                <a:gd name="T32" fmla="*/ 145 w 250"/>
                <a:gd name="T33" fmla="*/ 29 h 310"/>
                <a:gd name="T34" fmla="*/ 162 w 250"/>
                <a:gd name="T35" fmla="*/ 40 h 310"/>
                <a:gd name="T36" fmla="*/ 171 w 250"/>
                <a:gd name="T37" fmla="*/ 49 h 310"/>
                <a:gd name="T38" fmla="*/ 176 w 250"/>
                <a:gd name="T39" fmla="*/ 68 h 310"/>
                <a:gd name="T40" fmla="*/ 176 w 250"/>
                <a:gd name="T41" fmla="*/ 80 h 310"/>
                <a:gd name="T42" fmla="*/ 174 w 250"/>
                <a:gd name="T43" fmla="*/ 108 h 310"/>
                <a:gd name="T44" fmla="*/ 165 w 250"/>
                <a:gd name="T45" fmla="*/ 117 h 310"/>
                <a:gd name="T46" fmla="*/ 151 w 250"/>
                <a:gd name="T47" fmla="*/ 122 h 310"/>
                <a:gd name="T48" fmla="*/ 97 w 250"/>
                <a:gd name="T49" fmla="*/ 139 h 310"/>
                <a:gd name="T50" fmla="*/ 43 w 250"/>
                <a:gd name="T51" fmla="*/ 159 h 310"/>
                <a:gd name="T52" fmla="*/ 23 w 250"/>
                <a:gd name="T53" fmla="*/ 174 h 310"/>
                <a:gd name="T54" fmla="*/ 3 w 250"/>
                <a:gd name="T55" fmla="*/ 210 h 310"/>
                <a:gd name="T56" fmla="*/ 0 w 250"/>
                <a:gd name="T57" fmla="*/ 233 h 310"/>
                <a:gd name="T58" fmla="*/ 6 w 250"/>
                <a:gd name="T59" fmla="*/ 259 h 310"/>
                <a:gd name="T60" fmla="*/ 20 w 250"/>
                <a:gd name="T61" fmla="*/ 284 h 310"/>
                <a:gd name="T62" fmla="*/ 32 w 250"/>
                <a:gd name="T63" fmla="*/ 296 h 310"/>
                <a:gd name="T64" fmla="*/ 60 w 250"/>
                <a:gd name="T65" fmla="*/ 310 h 310"/>
                <a:gd name="T66" fmla="*/ 77 w 250"/>
                <a:gd name="T67" fmla="*/ 310 h 310"/>
                <a:gd name="T68" fmla="*/ 120 w 250"/>
                <a:gd name="T69" fmla="*/ 304 h 310"/>
                <a:gd name="T70" fmla="*/ 159 w 250"/>
                <a:gd name="T71" fmla="*/ 279 h 310"/>
                <a:gd name="T72" fmla="*/ 171 w 250"/>
                <a:gd name="T73" fmla="*/ 247 h 310"/>
                <a:gd name="T74" fmla="*/ 139 w 250"/>
                <a:gd name="T75" fmla="*/ 267 h 310"/>
                <a:gd name="T76" fmla="*/ 103 w 250"/>
                <a:gd name="T77" fmla="*/ 273 h 310"/>
                <a:gd name="T78" fmla="*/ 94 w 250"/>
                <a:gd name="T79" fmla="*/ 273 h 310"/>
                <a:gd name="T80" fmla="*/ 74 w 250"/>
                <a:gd name="T81" fmla="*/ 267 h 310"/>
                <a:gd name="T82" fmla="*/ 68 w 250"/>
                <a:gd name="T83" fmla="*/ 259 h 310"/>
                <a:gd name="T84" fmla="*/ 57 w 250"/>
                <a:gd name="T85" fmla="*/ 242 h 310"/>
                <a:gd name="T86" fmla="*/ 54 w 250"/>
                <a:gd name="T87" fmla="*/ 222 h 310"/>
                <a:gd name="T88" fmla="*/ 54 w 250"/>
                <a:gd name="T89" fmla="*/ 210 h 310"/>
                <a:gd name="T90" fmla="*/ 63 w 250"/>
                <a:gd name="T91" fmla="*/ 193 h 310"/>
                <a:gd name="T92" fmla="*/ 68 w 250"/>
                <a:gd name="T93" fmla="*/ 185 h 310"/>
                <a:gd name="T94" fmla="*/ 108 w 250"/>
                <a:gd name="T95" fmla="*/ 162 h 310"/>
                <a:gd name="T96" fmla="*/ 154 w 250"/>
                <a:gd name="T97" fmla="*/ 148 h 310"/>
                <a:gd name="T98" fmla="*/ 176 w 250"/>
                <a:gd name="T99" fmla="*/ 242 h 310"/>
                <a:gd name="T100" fmla="*/ 176 w 250"/>
                <a:gd name="T101" fmla="*/ 262 h 310"/>
                <a:gd name="T102" fmla="*/ 179 w 250"/>
                <a:gd name="T103" fmla="*/ 282 h 310"/>
                <a:gd name="T104" fmla="*/ 182 w 250"/>
                <a:gd name="T105" fmla="*/ 293 h 310"/>
                <a:gd name="T106" fmla="*/ 199 w 250"/>
                <a:gd name="T107" fmla="*/ 310 h 310"/>
                <a:gd name="T108" fmla="*/ 250 w 250"/>
                <a:gd name="T109" fmla="*/ 290 h 310"/>
                <a:gd name="T110" fmla="*/ 233 w 250"/>
                <a:gd name="T111" fmla="*/ 279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50" h="310">
                  <a:moveTo>
                    <a:pt x="233" y="279"/>
                  </a:moveTo>
                  <a:lnTo>
                    <a:pt x="233" y="279"/>
                  </a:lnTo>
                  <a:lnTo>
                    <a:pt x="230" y="273"/>
                  </a:lnTo>
                  <a:lnTo>
                    <a:pt x="230" y="259"/>
                  </a:lnTo>
                  <a:lnTo>
                    <a:pt x="230" y="85"/>
                  </a:lnTo>
                  <a:lnTo>
                    <a:pt x="230" y="85"/>
                  </a:lnTo>
                  <a:lnTo>
                    <a:pt x="228" y="63"/>
                  </a:lnTo>
                  <a:lnTo>
                    <a:pt x="222" y="46"/>
                  </a:lnTo>
                  <a:lnTo>
                    <a:pt x="213" y="29"/>
                  </a:lnTo>
                  <a:lnTo>
                    <a:pt x="199" y="17"/>
                  </a:lnTo>
                  <a:lnTo>
                    <a:pt x="199" y="17"/>
                  </a:lnTo>
                  <a:lnTo>
                    <a:pt x="185" y="12"/>
                  </a:lnTo>
                  <a:lnTo>
                    <a:pt x="168" y="6"/>
                  </a:lnTo>
                  <a:lnTo>
                    <a:pt x="148" y="0"/>
                  </a:lnTo>
                  <a:lnTo>
                    <a:pt x="128" y="0"/>
                  </a:lnTo>
                  <a:lnTo>
                    <a:pt x="128" y="0"/>
                  </a:lnTo>
                  <a:lnTo>
                    <a:pt x="103" y="3"/>
                  </a:lnTo>
                  <a:lnTo>
                    <a:pt x="77" y="9"/>
                  </a:lnTo>
                  <a:lnTo>
                    <a:pt x="51" y="17"/>
                  </a:lnTo>
                  <a:lnTo>
                    <a:pt x="29" y="31"/>
                  </a:lnTo>
                  <a:lnTo>
                    <a:pt x="29" y="111"/>
                  </a:lnTo>
                  <a:lnTo>
                    <a:pt x="29" y="111"/>
                  </a:lnTo>
                  <a:lnTo>
                    <a:pt x="37" y="91"/>
                  </a:lnTo>
                  <a:lnTo>
                    <a:pt x="43" y="74"/>
                  </a:lnTo>
                  <a:lnTo>
                    <a:pt x="54" y="60"/>
                  </a:lnTo>
                  <a:lnTo>
                    <a:pt x="63" y="49"/>
                  </a:lnTo>
                  <a:lnTo>
                    <a:pt x="63" y="49"/>
                  </a:lnTo>
                  <a:lnTo>
                    <a:pt x="74" y="37"/>
                  </a:lnTo>
                  <a:lnTo>
                    <a:pt x="88" y="31"/>
                  </a:lnTo>
                  <a:lnTo>
                    <a:pt x="105" y="26"/>
                  </a:lnTo>
                  <a:lnTo>
                    <a:pt x="122" y="23"/>
                  </a:lnTo>
                  <a:lnTo>
                    <a:pt x="122" y="23"/>
                  </a:lnTo>
                  <a:lnTo>
                    <a:pt x="134" y="26"/>
                  </a:lnTo>
                  <a:lnTo>
                    <a:pt x="145" y="29"/>
                  </a:lnTo>
                  <a:lnTo>
                    <a:pt x="157" y="34"/>
                  </a:lnTo>
                  <a:lnTo>
                    <a:pt x="162" y="40"/>
                  </a:lnTo>
                  <a:lnTo>
                    <a:pt x="162" y="40"/>
                  </a:lnTo>
                  <a:lnTo>
                    <a:pt x="171" y="49"/>
                  </a:lnTo>
                  <a:lnTo>
                    <a:pt x="174" y="60"/>
                  </a:lnTo>
                  <a:lnTo>
                    <a:pt x="176" y="68"/>
                  </a:lnTo>
                  <a:lnTo>
                    <a:pt x="176" y="80"/>
                  </a:lnTo>
                  <a:lnTo>
                    <a:pt x="176" y="80"/>
                  </a:lnTo>
                  <a:lnTo>
                    <a:pt x="176" y="100"/>
                  </a:lnTo>
                  <a:lnTo>
                    <a:pt x="174" y="108"/>
                  </a:lnTo>
                  <a:lnTo>
                    <a:pt x="174" y="108"/>
                  </a:lnTo>
                  <a:lnTo>
                    <a:pt x="165" y="117"/>
                  </a:lnTo>
                  <a:lnTo>
                    <a:pt x="151" y="122"/>
                  </a:lnTo>
                  <a:lnTo>
                    <a:pt x="151" y="122"/>
                  </a:lnTo>
                  <a:lnTo>
                    <a:pt x="97" y="139"/>
                  </a:lnTo>
                  <a:lnTo>
                    <a:pt x="97" y="139"/>
                  </a:lnTo>
                  <a:lnTo>
                    <a:pt x="63" y="151"/>
                  </a:lnTo>
                  <a:lnTo>
                    <a:pt x="43" y="159"/>
                  </a:lnTo>
                  <a:lnTo>
                    <a:pt x="43" y="159"/>
                  </a:lnTo>
                  <a:lnTo>
                    <a:pt x="23" y="174"/>
                  </a:lnTo>
                  <a:lnTo>
                    <a:pt x="12" y="191"/>
                  </a:lnTo>
                  <a:lnTo>
                    <a:pt x="3" y="210"/>
                  </a:lnTo>
                  <a:lnTo>
                    <a:pt x="0" y="233"/>
                  </a:lnTo>
                  <a:lnTo>
                    <a:pt x="0" y="233"/>
                  </a:lnTo>
                  <a:lnTo>
                    <a:pt x="0" y="245"/>
                  </a:lnTo>
                  <a:lnTo>
                    <a:pt x="6" y="259"/>
                  </a:lnTo>
                  <a:lnTo>
                    <a:pt x="12" y="270"/>
                  </a:lnTo>
                  <a:lnTo>
                    <a:pt x="20" y="284"/>
                  </a:lnTo>
                  <a:lnTo>
                    <a:pt x="20" y="284"/>
                  </a:lnTo>
                  <a:lnTo>
                    <a:pt x="32" y="296"/>
                  </a:lnTo>
                  <a:lnTo>
                    <a:pt x="43" y="304"/>
                  </a:lnTo>
                  <a:lnTo>
                    <a:pt x="60" y="310"/>
                  </a:lnTo>
                  <a:lnTo>
                    <a:pt x="77" y="310"/>
                  </a:lnTo>
                  <a:lnTo>
                    <a:pt x="77" y="310"/>
                  </a:lnTo>
                  <a:lnTo>
                    <a:pt x="100" y="310"/>
                  </a:lnTo>
                  <a:lnTo>
                    <a:pt x="120" y="304"/>
                  </a:lnTo>
                  <a:lnTo>
                    <a:pt x="139" y="293"/>
                  </a:lnTo>
                  <a:lnTo>
                    <a:pt x="159" y="279"/>
                  </a:lnTo>
                  <a:lnTo>
                    <a:pt x="171" y="247"/>
                  </a:lnTo>
                  <a:lnTo>
                    <a:pt x="171" y="247"/>
                  </a:lnTo>
                  <a:lnTo>
                    <a:pt x="157" y="259"/>
                  </a:lnTo>
                  <a:lnTo>
                    <a:pt x="139" y="267"/>
                  </a:lnTo>
                  <a:lnTo>
                    <a:pt x="122" y="273"/>
                  </a:lnTo>
                  <a:lnTo>
                    <a:pt x="103" y="273"/>
                  </a:lnTo>
                  <a:lnTo>
                    <a:pt x="103" y="273"/>
                  </a:lnTo>
                  <a:lnTo>
                    <a:pt x="94" y="273"/>
                  </a:lnTo>
                  <a:lnTo>
                    <a:pt x="83" y="270"/>
                  </a:lnTo>
                  <a:lnTo>
                    <a:pt x="74" y="267"/>
                  </a:lnTo>
                  <a:lnTo>
                    <a:pt x="68" y="259"/>
                  </a:lnTo>
                  <a:lnTo>
                    <a:pt x="68" y="259"/>
                  </a:lnTo>
                  <a:lnTo>
                    <a:pt x="63" y="253"/>
                  </a:lnTo>
                  <a:lnTo>
                    <a:pt x="57" y="242"/>
                  </a:lnTo>
                  <a:lnTo>
                    <a:pt x="54" y="233"/>
                  </a:lnTo>
                  <a:lnTo>
                    <a:pt x="54" y="222"/>
                  </a:lnTo>
                  <a:lnTo>
                    <a:pt x="54" y="222"/>
                  </a:lnTo>
                  <a:lnTo>
                    <a:pt x="54" y="210"/>
                  </a:lnTo>
                  <a:lnTo>
                    <a:pt x="57" y="202"/>
                  </a:lnTo>
                  <a:lnTo>
                    <a:pt x="63" y="193"/>
                  </a:lnTo>
                  <a:lnTo>
                    <a:pt x="68" y="185"/>
                  </a:lnTo>
                  <a:lnTo>
                    <a:pt x="68" y="185"/>
                  </a:lnTo>
                  <a:lnTo>
                    <a:pt x="86" y="174"/>
                  </a:lnTo>
                  <a:lnTo>
                    <a:pt x="108" y="162"/>
                  </a:lnTo>
                  <a:lnTo>
                    <a:pt x="108" y="162"/>
                  </a:lnTo>
                  <a:lnTo>
                    <a:pt x="154" y="148"/>
                  </a:lnTo>
                  <a:lnTo>
                    <a:pt x="176" y="137"/>
                  </a:lnTo>
                  <a:lnTo>
                    <a:pt x="176" y="242"/>
                  </a:lnTo>
                  <a:lnTo>
                    <a:pt x="176" y="242"/>
                  </a:lnTo>
                  <a:lnTo>
                    <a:pt x="176" y="262"/>
                  </a:lnTo>
                  <a:lnTo>
                    <a:pt x="176" y="262"/>
                  </a:lnTo>
                  <a:lnTo>
                    <a:pt x="179" y="282"/>
                  </a:lnTo>
                  <a:lnTo>
                    <a:pt x="182" y="293"/>
                  </a:lnTo>
                  <a:lnTo>
                    <a:pt x="182" y="293"/>
                  </a:lnTo>
                  <a:lnTo>
                    <a:pt x="191" y="301"/>
                  </a:lnTo>
                  <a:lnTo>
                    <a:pt x="199" y="310"/>
                  </a:lnTo>
                  <a:lnTo>
                    <a:pt x="250" y="290"/>
                  </a:lnTo>
                  <a:lnTo>
                    <a:pt x="250" y="290"/>
                  </a:lnTo>
                  <a:lnTo>
                    <a:pt x="239" y="284"/>
                  </a:lnTo>
                  <a:lnTo>
                    <a:pt x="233" y="279"/>
                  </a:lnTo>
                  <a:lnTo>
                    <a:pt x="233" y="27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64" name="Freeform 1716"/>
            <p:cNvSpPr>
              <a:spLocks/>
            </p:cNvSpPr>
            <p:nvPr/>
          </p:nvSpPr>
          <p:spPr bwMode="auto">
            <a:xfrm>
              <a:off x="2871" y="2866"/>
              <a:ext cx="136" cy="170"/>
            </a:xfrm>
            <a:custGeom>
              <a:avLst/>
              <a:gdLst>
                <a:gd name="T0" fmla="*/ 31 w 136"/>
                <a:gd name="T1" fmla="*/ 11 h 170"/>
                <a:gd name="T2" fmla="*/ 31 w 136"/>
                <a:gd name="T3" fmla="*/ 116 h 170"/>
                <a:gd name="T4" fmla="*/ 31 w 136"/>
                <a:gd name="T5" fmla="*/ 116 h 170"/>
                <a:gd name="T6" fmla="*/ 34 w 136"/>
                <a:gd name="T7" fmla="*/ 131 h 170"/>
                <a:gd name="T8" fmla="*/ 40 w 136"/>
                <a:gd name="T9" fmla="*/ 142 h 170"/>
                <a:gd name="T10" fmla="*/ 46 w 136"/>
                <a:gd name="T11" fmla="*/ 150 h 170"/>
                <a:gd name="T12" fmla="*/ 51 w 136"/>
                <a:gd name="T13" fmla="*/ 153 h 170"/>
                <a:gd name="T14" fmla="*/ 63 w 136"/>
                <a:gd name="T15" fmla="*/ 156 h 170"/>
                <a:gd name="T16" fmla="*/ 74 w 136"/>
                <a:gd name="T17" fmla="*/ 159 h 170"/>
                <a:gd name="T18" fmla="*/ 74 w 136"/>
                <a:gd name="T19" fmla="*/ 159 h 170"/>
                <a:gd name="T20" fmla="*/ 85 w 136"/>
                <a:gd name="T21" fmla="*/ 159 h 170"/>
                <a:gd name="T22" fmla="*/ 94 w 136"/>
                <a:gd name="T23" fmla="*/ 156 h 170"/>
                <a:gd name="T24" fmla="*/ 102 w 136"/>
                <a:gd name="T25" fmla="*/ 150 h 170"/>
                <a:gd name="T26" fmla="*/ 108 w 136"/>
                <a:gd name="T27" fmla="*/ 145 h 170"/>
                <a:gd name="T28" fmla="*/ 111 w 136"/>
                <a:gd name="T29" fmla="*/ 139 h 170"/>
                <a:gd name="T30" fmla="*/ 114 w 136"/>
                <a:gd name="T31" fmla="*/ 131 h 170"/>
                <a:gd name="T32" fmla="*/ 117 w 136"/>
                <a:gd name="T33" fmla="*/ 116 h 170"/>
                <a:gd name="T34" fmla="*/ 117 w 136"/>
                <a:gd name="T35" fmla="*/ 11 h 170"/>
                <a:gd name="T36" fmla="*/ 117 w 136"/>
                <a:gd name="T37" fmla="*/ 11 h 170"/>
                <a:gd name="T38" fmla="*/ 114 w 136"/>
                <a:gd name="T39" fmla="*/ 3 h 170"/>
                <a:gd name="T40" fmla="*/ 108 w 136"/>
                <a:gd name="T41" fmla="*/ 0 h 170"/>
                <a:gd name="T42" fmla="*/ 136 w 136"/>
                <a:gd name="T43" fmla="*/ 0 h 170"/>
                <a:gd name="T44" fmla="*/ 136 w 136"/>
                <a:gd name="T45" fmla="*/ 0 h 170"/>
                <a:gd name="T46" fmla="*/ 131 w 136"/>
                <a:gd name="T47" fmla="*/ 3 h 170"/>
                <a:gd name="T48" fmla="*/ 131 w 136"/>
                <a:gd name="T49" fmla="*/ 11 h 170"/>
                <a:gd name="T50" fmla="*/ 128 w 136"/>
                <a:gd name="T51" fmla="*/ 114 h 170"/>
                <a:gd name="T52" fmla="*/ 128 w 136"/>
                <a:gd name="T53" fmla="*/ 114 h 170"/>
                <a:gd name="T54" fmla="*/ 128 w 136"/>
                <a:gd name="T55" fmla="*/ 128 h 170"/>
                <a:gd name="T56" fmla="*/ 125 w 136"/>
                <a:gd name="T57" fmla="*/ 139 h 170"/>
                <a:gd name="T58" fmla="*/ 119 w 136"/>
                <a:gd name="T59" fmla="*/ 150 h 170"/>
                <a:gd name="T60" fmla="*/ 111 w 136"/>
                <a:gd name="T61" fmla="*/ 156 h 170"/>
                <a:gd name="T62" fmla="*/ 102 w 136"/>
                <a:gd name="T63" fmla="*/ 162 h 170"/>
                <a:gd name="T64" fmla="*/ 94 w 136"/>
                <a:gd name="T65" fmla="*/ 167 h 170"/>
                <a:gd name="T66" fmla="*/ 71 w 136"/>
                <a:gd name="T67" fmla="*/ 170 h 170"/>
                <a:gd name="T68" fmla="*/ 71 w 136"/>
                <a:gd name="T69" fmla="*/ 170 h 170"/>
                <a:gd name="T70" fmla="*/ 51 w 136"/>
                <a:gd name="T71" fmla="*/ 167 h 170"/>
                <a:gd name="T72" fmla="*/ 40 w 136"/>
                <a:gd name="T73" fmla="*/ 165 h 170"/>
                <a:gd name="T74" fmla="*/ 31 w 136"/>
                <a:gd name="T75" fmla="*/ 159 h 170"/>
                <a:gd name="T76" fmla="*/ 20 w 136"/>
                <a:gd name="T77" fmla="*/ 150 h 170"/>
                <a:gd name="T78" fmla="*/ 14 w 136"/>
                <a:gd name="T79" fmla="*/ 142 h 170"/>
                <a:gd name="T80" fmla="*/ 9 w 136"/>
                <a:gd name="T81" fmla="*/ 128 h 170"/>
                <a:gd name="T82" fmla="*/ 9 w 136"/>
                <a:gd name="T83" fmla="*/ 114 h 170"/>
                <a:gd name="T84" fmla="*/ 9 w 136"/>
                <a:gd name="T85" fmla="*/ 11 h 170"/>
                <a:gd name="T86" fmla="*/ 9 w 136"/>
                <a:gd name="T87" fmla="*/ 11 h 170"/>
                <a:gd name="T88" fmla="*/ 6 w 136"/>
                <a:gd name="T89" fmla="*/ 3 h 170"/>
                <a:gd name="T90" fmla="*/ 0 w 136"/>
                <a:gd name="T91" fmla="*/ 0 h 170"/>
                <a:gd name="T92" fmla="*/ 40 w 136"/>
                <a:gd name="T93" fmla="*/ 0 h 170"/>
                <a:gd name="T94" fmla="*/ 40 w 136"/>
                <a:gd name="T95" fmla="*/ 0 h 170"/>
                <a:gd name="T96" fmla="*/ 34 w 136"/>
                <a:gd name="T97" fmla="*/ 3 h 170"/>
                <a:gd name="T98" fmla="*/ 31 w 136"/>
                <a:gd name="T99" fmla="*/ 11 h 170"/>
                <a:gd name="T100" fmla="*/ 31 w 136"/>
                <a:gd name="T101" fmla="*/ 1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6" h="170">
                  <a:moveTo>
                    <a:pt x="31" y="11"/>
                  </a:moveTo>
                  <a:lnTo>
                    <a:pt x="31" y="116"/>
                  </a:lnTo>
                  <a:lnTo>
                    <a:pt x="31" y="116"/>
                  </a:lnTo>
                  <a:lnTo>
                    <a:pt x="34" y="131"/>
                  </a:lnTo>
                  <a:lnTo>
                    <a:pt x="40" y="142"/>
                  </a:lnTo>
                  <a:lnTo>
                    <a:pt x="46" y="150"/>
                  </a:lnTo>
                  <a:lnTo>
                    <a:pt x="51" y="153"/>
                  </a:lnTo>
                  <a:lnTo>
                    <a:pt x="63" y="156"/>
                  </a:lnTo>
                  <a:lnTo>
                    <a:pt x="74" y="159"/>
                  </a:lnTo>
                  <a:lnTo>
                    <a:pt x="74" y="159"/>
                  </a:lnTo>
                  <a:lnTo>
                    <a:pt x="85" y="159"/>
                  </a:lnTo>
                  <a:lnTo>
                    <a:pt x="94" y="156"/>
                  </a:lnTo>
                  <a:lnTo>
                    <a:pt x="102" y="150"/>
                  </a:lnTo>
                  <a:lnTo>
                    <a:pt x="108" y="145"/>
                  </a:lnTo>
                  <a:lnTo>
                    <a:pt x="111" y="139"/>
                  </a:lnTo>
                  <a:lnTo>
                    <a:pt x="114" y="131"/>
                  </a:lnTo>
                  <a:lnTo>
                    <a:pt x="117" y="116"/>
                  </a:lnTo>
                  <a:lnTo>
                    <a:pt x="117" y="11"/>
                  </a:lnTo>
                  <a:lnTo>
                    <a:pt x="117" y="11"/>
                  </a:lnTo>
                  <a:lnTo>
                    <a:pt x="114" y="3"/>
                  </a:lnTo>
                  <a:lnTo>
                    <a:pt x="108" y="0"/>
                  </a:lnTo>
                  <a:lnTo>
                    <a:pt x="136" y="0"/>
                  </a:lnTo>
                  <a:lnTo>
                    <a:pt x="136" y="0"/>
                  </a:lnTo>
                  <a:lnTo>
                    <a:pt x="131" y="3"/>
                  </a:lnTo>
                  <a:lnTo>
                    <a:pt x="131" y="11"/>
                  </a:lnTo>
                  <a:lnTo>
                    <a:pt x="128" y="114"/>
                  </a:lnTo>
                  <a:lnTo>
                    <a:pt x="128" y="114"/>
                  </a:lnTo>
                  <a:lnTo>
                    <a:pt x="128" y="128"/>
                  </a:lnTo>
                  <a:lnTo>
                    <a:pt x="125" y="139"/>
                  </a:lnTo>
                  <a:lnTo>
                    <a:pt x="119" y="150"/>
                  </a:lnTo>
                  <a:lnTo>
                    <a:pt x="111" y="156"/>
                  </a:lnTo>
                  <a:lnTo>
                    <a:pt x="102" y="162"/>
                  </a:lnTo>
                  <a:lnTo>
                    <a:pt x="94" y="167"/>
                  </a:lnTo>
                  <a:lnTo>
                    <a:pt x="71" y="170"/>
                  </a:lnTo>
                  <a:lnTo>
                    <a:pt x="71" y="170"/>
                  </a:lnTo>
                  <a:lnTo>
                    <a:pt x="51" y="167"/>
                  </a:lnTo>
                  <a:lnTo>
                    <a:pt x="40" y="165"/>
                  </a:lnTo>
                  <a:lnTo>
                    <a:pt x="31" y="159"/>
                  </a:lnTo>
                  <a:lnTo>
                    <a:pt x="20" y="150"/>
                  </a:lnTo>
                  <a:lnTo>
                    <a:pt x="14" y="142"/>
                  </a:lnTo>
                  <a:lnTo>
                    <a:pt x="9" y="128"/>
                  </a:lnTo>
                  <a:lnTo>
                    <a:pt x="9" y="114"/>
                  </a:lnTo>
                  <a:lnTo>
                    <a:pt x="9" y="11"/>
                  </a:lnTo>
                  <a:lnTo>
                    <a:pt x="9" y="11"/>
                  </a:lnTo>
                  <a:lnTo>
                    <a:pt x="6" y="3"/>
                  </a:lnTo>
                  <a:lnTo>
                    <a:pt x="0" y="0"/>
                  </a:lnTo>
                  <a:lnTo>
                    <a:pt x="40" y="0"/>
                  </a:lnTo>
                  <a:lnTo>
                    <a:pt x="40" y="0"/>
                  </a:lnTo>
                  <a:lnTo>
                    <a:pt x="34" y="3"/>
                  </a:lnTo>
                  <a:lnTo>
                    <a:pt x="31" y="11"/>
                  </a:lnTo>
                  <a:lnTo>
                    <a:pt x="31"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65" name="Freeform 1717"/>
            <p:cNvSpPr>
              <a:spLocks/>
            </p:cNvSpPr>
            <p:nvPr/>
          </p:nvSpPr>
          <p:spPr bwMode="auto">
            <a:xfrm>
              <a:off x="3022" y="2866"/>
              <a:ext cx="153" cy="173"/>
            </a:xfrm>
            <a:custGeom>
              <a:avLst/>
              <a:gdLst>
                <a:gd name="T0" fmla="*/ 133 w 153"/>
                <a:gd name="T1" fmla="*/ 11 h 173"/>
                <a:gd name="T2" fmla="*/ 133 w 153"/>
                <a:gd name="T3" fmla="*/ 11 h 173"/>
                <a:gd name="T4" fmla="*/ 133 w 153"/>
                <a:gd name="T5" fmla="*/ 3 h 173"/>
                <a:gd name="T6" fmla="*/ 127 w 153"/>
                <a:gd name="T7" fmla="*/ 0 h 173"/>
                <a:gd name="T8" fmla="*/ 153 w 153"/>
                <a:gd name="T9" fmla="*/ 0 h 173"/>
                <a:gd name="T10" fmla="*/ 153 w 153"/>
                <a:gd name="T11" fmla="*/ 0 h 173"/>
                <a:gd name="T12" fmla="*/ 147 w 153"/>
                <a:gd name="T13" fmla="*/ 3 h 173"/>
                <a:gd name="T14" fmla="*/ 147 w 153"/>
                <a:gd name="T15" fmla="*/ 11 h 173"/>
                <a:gd name="T16" fmla="*/ 147 w 153"/>
                <a:gd name="T17" fmla="*/ 173 h 173"/>
                <a:gd name="T18" fmla="*/ 147 w 153"/>
                <a:gd name="T19" fmla="*/ 173 h 173"/>
                <a:gd name="T20" fmla="*/ 88 w 153"/>
                <a:gd name="T21" fmla="*/ 99 h 173"/>
                <a:gd name="T22" fmla="*/ 28 w 153"/>
                <a:gd name="T23" fmla="*/ 25 h 173"/>
                <a:gd name="T24" fmla="*/ 28 w 153"/>
                <a:gd name="T25" fmla="*/ 156 h 173"/>
                <a:gd name="T26" fmla="*/ 28 w 153"/>
                <a:gd name="T27" fmla="*/ 156 h 173"/>
                <a:gd name="T28" fmla="*/ 31 w 153"/>
                <a:gd name="T29" fmla="*/ 165 h 173"/>
                <a:gd name="T30" fmla="*/ 34 w 153"/>
                <a:gd name="T31" fmla="*/ 167 h 173"/>
                <a:gd name="T32" fmla="*/ 8 w 153"/>
                <a:gd name="T33" fmla="*/ 167 h 173"/>
                <a:gd name="T34" fmla="*/ 8 w 153"/>
                <a:gd name="T35" fmla="*/ 167 h 173"/>
                <a:gd name="T36" fmla="*/ 14 w 153"/>
                <a:gd name="T37" fmla="*/ 165 h 173"/>
                <a:gd name="T38" fmla="*/ 14 w 153"/>
                <a:gd name="T39" fmla="*/ 156 h 173"/>
                <a:gd name="T40" fmla="*/ 14 w 153"/>
                <a:gd name="T41" fmla="*/ 20 h 173"/>
                <a:gd name="T42" fmla="*/ 14 w 153"/>
                <a:gd name="T43" fmla="*/ 20 h 173"/>
                <a:gd name="T44" fmla="*/ 14 w 153"/>
                <a:gd name="T45" fmla="*/ 14 h 173"/>
                <a:gd name="T46" fmla="*/ 11 w 153"/>
                <a:gd name="T47" fmla="*/ 8 h 173"/>
                <a:gd name="T48" fmla="*/ 11 w 153"/>
                <a:gd name="T49" fmla="*/ 8 h 173"/>
                <a:gd name="T50" fmla="*/ 8 w 153"/>
                <a:gd name="T51" fmla="*/ 3 h 173"/>
                <a:gd name="T52" fmla="*/ 0 w 153"/>
                <a:gd name="T53" fmla="*/ 0 h 173"/>
                <a:gd name="T54" fmla="*/ 37 w 153"/>
                <a:gd name="T55" fmla="*/ 0 h 173"/>
                <a:gd name="T56" fmla="*/ 133 w 153"/>
                <a:gd name="T57" fmla="*/ 119 h 173"/>
                <a:gd name="T58" fmla="*/ 133 w 153"/>
                <a:gd name="T59" fmla="*/ 11 h 173"/>
                <a:gd name="T60" fmla="*/ 133 w 153"/>
                <a:gd name="T61" fmla="*/ 1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53" h="173">
                  <a:moveTo>
                    <a:pt x="133" y="11"/>
                  </a:moveTo>
                  <a:lnTo>
                    <a:pt x="133" y="11"/>
                  </a:lnTo>
                  <a:lnTo>
                    <a:pt x="133" y="3"/>
                  </a:lnTo>
                  <a:lnTo>
                    <a:pt x="127" y="0"/>
                  </a:lnTo>
                  <a:lnTo>
                    <a:pt x="153" y="0"/>
                  </a:lnTo>
                  <a:lnTo>
                    <a:pt x="153" y="0"/>
                  </a:lnTo>
                  <a:lnTo>
                    <a:pt x="147" y="3"/>
                  </a:lnTo>
                  <a:lnTo>
                    <a:pt x="147" y="11"/>
                  </a:lnTo>
                  <a:lnTo>
                    <a:pt x="147" y="173"/>
                  </a:lnTo>
                  <a:lnTo>
                    <a:pt x="147" y="173"/>
                  </a:lnTo>
                  <a:lnTo>
                    <a:pt x="88" y="99"/>
                  </a:lnTo>
                  <a:lnTo>
                    <a:pt x="28" y="25"/>
                  </a:lnTo>
                  <a:lnTo>
                    <a:pt x="28" y="156"/>
                  </a:lnTo>
                  <a:lnTo>
                    <a:pt x="28" y="156"/>
                  </a:lnTo>
                  <a:lnTo>
                    <a:pt x="31" y="165"/>
                  </a:lnTo>
                  <a:lnTo>
                    <a:pt x="34" y="167"/>
                  </a:lnTo>
                  <a:lnTo>
                    <a:pt x="8" y="167"/>
                  </a:lnTo>
                  <a:lnTo>
                    <a:pt x="8" y="167"/>
                  </a:lnTo>
                  <a:lnTo>
                    <a:pt x="14" y="165"/>
                  </a:lnTo>
                  <a:lnTo>
                    <a:pt x="14" y="156"/>
                  </a:lnTo>
                  <a:lnTo>
                    <a:pt x="14" y="20"/>
                  </a:lnTo>
                  <a:lnTo>
                    <a:pt x="14" y="20"/>
                  </a:lnTo>
                  <a:lnTo>
                    <a:pt x="14" y="14"/>
                  </a:lnTo>
                  <a:lnTo>
                    <a:pt x="11" y="8"/>
                  </a:lnTo>
                  <a:lnTo>
                    <a:pt x="11" y="8"/>
                  </a:lnTo>
                  <a:lnTo>
                    <a:pt x="8" y="3"/>
                  </a:lnTo>
                  <a:lnTo>
                    <a:pt x="0" y="0"/>
                  </a:lnTo>
                  <a:lnTo>
                    <a:pt x="37" y="0"/>
                  </a:lnTo>
                  <a:lnTo>
                    <a:pt x="133" y="119"/>
                  </a:lnTo>
                  <a:lnTo>
                    <a:pt x="133" y="11"/>
                  </a:lnTo>
                  <a:lnTo>
                    <a:pt x="133"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66" name="Freeform 1718"/>
            <p:cNvSpPr>
              <a:spLocks/>
            </p:cNvSpPr>
            <p:nvPr/>
          </p:nvSpPr>
          <p:spPr bwMode="auto">
            <a:xfrm>
              <a:off x="3201" y="2866"/>
              <a:ext cx="37" cy="167"/>
            </a:xfrm>
            <a:custGeom>
              <a:avLst/>
              <a:gdLst>
                <a:gd name="T0" fmla="*/ 37 w 37"/>
                <a:gd name="T1" fmla="*/ 0 h 167"/>
                <a:gd name="T2" fmla="*/ 37 w 37"/>
                <a:gd name="T3" fmla="*/ 0 h 167"/>
                <a:gd name="T4" fmla="*/ 31 w 37"/>
                <a:gd name="T5" fmla="*/ 3 h 167"/>
                <a:gd name="T6" fmla="*/ 28 w 37"/>
                <a:gd name="T7" fmla="*/ 11 h 167"/>
                <a:gd name="T8" fmla="*/ 28 w 37"/>
                <a:gd name="T9" fmla="*/ 156 h 167"/>
                <a:gd name="T10" fmla="*/ 28 w 37"/>
                <a:gd name="T11" fmla="*/ 156 h 167"/>
                <a:gd name="T12" fmla="*/ 31 w 37"/>
                <a:gd name="T13" fmla="*/ 165 h 167"/>
                <a:gd name="T14" fmla="*/ 37 w 37"/>
                <a:gd name="T15" fmla="*/ 167 h 167"/>
                <a:gd name="T16" fmla="*/ 0 w 37"/>
                <a:gd name="T17" fmla="*/ 167 h 167"/>
                <a:gd name="T18" fmla="*/ 0 w 37"/>
                <a:gd name="T19" fmla="*/ 167 h 167"/>
                <a:gd name="T20" fmla="*/ 2 w 37"/>
                <a:gd name="T21" fmla="*/ 165 h 167"/>
                <a:gd name="T22" fmla="*/ 5 w 37"/>
                <a:gd name="T23" fmla="*/ 156 h 167"/>
                <a:gd name="T24" fmla="*/ 5 w 37"/>
                <a:gd name="T25" fmla="*/ 11 h 167"/>
                <a:gd name="T26" fmla="*/ 5 w 37"/>
                <a:gd name="T27" fmla="*/ 11 h 167"/>
                <a:gd name="T28" fmla="*/ 2 w 37"/>
                <a:gd name="T29" fmla="*/ 3 h 167"/>
                <a:gd name="T30" fmla="*/ 0 w 37"/>
                <a:gd name="T31" fmla="*/ 0 h 167"/>
                <a:gd name="T32" fmla="*/ 37 w 37"/>
                <a:gd name="T33" fmla="*/ 0 h 167"/>
                <a:gd name="T34" fmla="*/ 37 w 37"/>
                <a:gd name="T3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 h="167">
                  <a:moveTo>
                    <a:pt x="37" y="0"/>
                  </a:moveTo>
                  <a:lnTo>
                    <a:pt x="37" y="0"/>
                  </a:lnTo>
                  <a:lnTo>
                    <a:pt x="31" y="3"/>
                  </a:lnTo>
                  <a:lnTo>
                    <a:pt x="28" y="11"/>
                  </a:lnTo>
                  <a:lnTo>
                    <a:pt x="28" y="156"/>
                  </a:lnTo>
                  <a:lnTo>
                    <a:pt x="28" y="156"/>
                  </a:lnTo>
                  <a:lnTo>
                    <a:pt x="31" y="165"/>
                  </a:lnTo>
                  <a:lnTo>
                    <a:pt x="37" y="167"/>
                  </a:lnTo>
                  <a:lnTo>
                    <a:pt x="0" y="167"/>
                  </a:lnTo>
                  <a:lnTo>
                    <a:pt x="0" y="167"/>
                  </a:lnTo>
                  <a:lnTo>
                    <a:pt x="2" y="165"/>
                  </a:lnTo>
                  <a:lnTo>
                    <a:pt x="5" y="156"/>
                  </a:lnTo>
                  <a:lnTo>
                    <a:pt x="5" y="11"/>
                  </a:lnTo>
                  <a:lnTo>
                    <a:pt x="5" y="11"/>
                  </a:lnTo>
                  <a:lnTo>
                    <a:pt x="2" y="3"/>
                  </a:lnTo>
                  <a:lnTo>
                    <a:pt x="0" y="0"/>
                  </a:lnTo>
                  <a:lnTo>
                    <a:pt x="37" y="0"/>
                  </a:lnTo>
                  <a:lnTo>
                    <a:pt x="37"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67" name="Freeform 1719"/>
            <p:cNvSpPr>
              <a:spLocks/>
            </p:cNvSpPr>
            <p:nvPr/>
          </p:nvSpPr>
          <p:spPr bwMode="auto">
            <a:xfrm>
              <a:off x="3249" y="2866"/>
              <a:ext cx="153" cy="173"/>
            </a:xfrm>
            <a:custGeom>
              <a:avLst/>
              <a:gdLst>
                <a:gd name="T0" fmla="*/ 131 w 153"/>
                <a:gd name="T1" fmla="*/ 11 h 173"/>
                <a:gd name="T2" fmla="*/ 131 w 153"/>
                <a:gd name="T3" fmla="*/ 11 h 173"/>
                <a:gd name="T4" fmla="*/ 131 w 153"/>
                <a:gd name="T5" fmla="*/ 3 h 173"/>
                <a:gd name="T6" fmla="*/ 125 w 153"/>
                <a:gd name="T7" fmla="*/ 0 h 173"/>
                <a:gd name="T8" fmla="*/ 153 w 153"/>
                <a:gd name="T9" fmla="*/ 0 h 173"/>
                <a:gd name="T10" fmla="*/ 153 w 153"/>
                <a:gd name="T11" fmla="*/ 0 h 173"/>
                <a:gd name="T12" fmla="*/ 148 w 153"/>
                <a:gd name="T13" fmla="*/ 6 h 173"/>
                <a:gd name="T14" fmla="*/ 142 w 153"/>
                <a:gd name="T15" fmla="*/ 11 h 173"/>
                <a:gd name="T16" fmla="*/ 142 w 153"/>
                <a:gd name="T17" fmla="*/ 11 h 173"/>
                <a:gd name="T18" fmla="*/ 82 w 153"/>
                <a:gd name="T19" fmla="*/ 173 h 173"/>
                <a:gd name="T20" fmla="*/ 82 w 153"/>
                <a:gd name="T21" fmla="*/ 173 h 173"/>
                <a:gd name="T22" fmla="*/ 14 w 153"/>
                <a:gd name="T23" fmla="*/ 11 h 173"/>
                <a:gd name="T24" fmla="*/ 14 w 153"/>
                <a:gd name="T25" fmla="*/ 11 h 173"/>
                <a:gd name="T26" fmla="*/ 8 w 153"/>
                <a:gd name="T27" fmla="*/ 6 h 173"/>
                <a:gd name="T28" fmla="*/ 0 w 153"/>
                <a:gd name="T29" fmla="*/ 0 h 173"/>
                <a:gd name="T30" fmla="*/ 45 w 153"/>
                <a:gd name="T31" fmla="*/ 0 h 173"/>
                <a:gd name="T32" fmla="*/ 45 w 153"/>
                <a:gd name="T33" fmla="*/ 0 h 173"/>
                <a:gd name="T34" fmla="*/ 43 w 153"/>
                <a:gd name="T35" fmla="*/ 3 h 173"/>
                <a:gd name="T36" fmla="*/ 40 w 153"/>
                <a:gd name="T37" fmla="*/ 6 h 173"/>
                <a:gd name="T38" fmla="*/ 43 w 153"/>
                <a:gd name="T39" fmla="*/ 14 h 173"/>
                <a:gd name="T40" fmla="*/ 43 w 153"/>
                <a:gd name="T41" fmla="*/ 14 h 173"/>
                <a:gd name="T42" fmla="*/ 85 w 153"/>
                <a:gd name="T43" fmla="*/ 128 h 173"/>
                <a:gd name="T44" fmla="*/ 85 w 153"/>
                <a:gd name="T45" fmla="*/ 128 h 173"/>
                <a:gd name="T46" fmla="*/ 131 w 153"/>
                <a:gd name="T47" fmla="*/ 11 h 173"/>
                <a:gd name="T48" fmla="*/ 131 w 153"/>
                <a:gd name="T49" fmla="*/ 1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3" h="173">
                  <a:moveTo>
                    <a:pt x="131" y="11"/>
                  </a:moveTo>
                  <a:lnTo>
                    <a:pt x="131" y="11"/>
                  </a:lnTo>
                  <a:lnTo>
                    <a:pt x="131" y="3"/>
                  </a:lnTo>
                  <a:lnTo>
                    <a:pt x="125" y="0"/>
                  </a:lnTo>
                  <a:lnTo>
                    <a:pt x="153" y="0"/>
                  </a:lnTo>
                  <a:lnTo>
                    <a:pt x="153" y="0"/>
                  </a:lnTo>
                  <a:lnTo>
                    <a:pt x="148" y="6"/>
                  </a:lnTo>
                  <a:lnTo>
                    <a:pt x="142" y="11"/>
                  </a:lnTo>
                  <a:lnTo>
                    <a:pt x="142" y="11"/>
                  </a:lnTo>
                  <a:lnTo>
                    <a:pt x="82" y="173"/>
                  </a:lnTo>
                  <a:lnTo>
                    <a:pt x="82" y="173"/>
                  </a:lnTo>
                  <a:lnTo>
                    <a:pt x="14" y="11"/>
                  </a:lnTo>
                  <a:lnTo>
                    <a:pt x="14" y="11"/>
                  </a:lnTo>
                  <a:lnTo>
                    <a:pt x="8" y="6"/>
                  </a:lnTo>
                  <a:lnTo>
                    <a:pt x="0" y="0"/>
                  </a:lnTo>
                  <a:lnTo>
                    <a:pt x="45" y="0"/>
                  </a:lnTo>
                  <a:lnTo>
                    <a:pt x="45" y="0"/>
                  </a:lnTo>
                  <a:lnTo>
                    <a:pt x="43" y="3"/>
                  </a:lnTo>
                  <a:lnTo>
                    <a:pt x="40" y="6"/>
                  </a:lnTo>
                  <a:lnTo>
                    <a:pt x="43" y="14"/>
                  </a:lnTo>
                  <a:lnTo>
                    <a:pt x="43" y="14"/>
                  </a:lnTo>
                  <a:lnTo>
                    <a:pt x="85" y="128"/>
                  </a:lnTo>
                  <a:lnTo>
                    <a:pt x="85" y="128"/>
                  </a:lnTo>
                  <a:lnTo>
                    <a:pt x="131" y="11"/>
                  </a:lnTo>
                  <a:lnTo>
                    <a:pt x="131"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68" name="Freeform 1720"/>
            <p:cNvSpPr>
              <a:spLocks/>
            </p:cNvSpPr>
            <p:nvPr/>
          </p:nvSpPr>
          <p:spPr bwMode="auto">
            <a:xfrm>
              <a:off x="3411" y="2866"/>
              <a:ext cx="105" cy="167"/>
            </a:xfrm>
            <a:custGeom>
              <a:avLst/>
              <a:gdLst>
                <a:gd name="T0" fmla="*/ 94 w 105"/>
                <a:gd name="T1" fmla="*/ 23 h 167"/>
                <a:gd name="T2" fmla="*/ 94 w 105"/>
                <a:gd name="T3" fmla="*/ 23 h 167"/>
                <a:gd name="T4" fmla="*/ 85 w 105"/>
                <a:gd name="T5" fmla="*/ 14 h 167"/>
                <a:gd name="T6" fmla="*/ 74 w 105"/>
                <a:gd name="T7" fmla="*/ 11 h 167"/>
                <a:gd name="T8" fmla="*/ 74 w 105"/>
                <a:gd name="T9" fmla="*/ 11 h 167"/>
                <a:gd name="T10" fmla="*/ 31 w 105"/>
                <a:gd name="T11" fmla="*/ 11 h 167"/>
                <a:gd name="T12" fmla="*/ 31 w 105"/>
                <a:gd name="T13" fmla="*/ 68 h 167"/>
                <a:gd name="T14" fmla="*/ 71 w 105"/>
                <a:gd name="T15" fmla="*/ 68 h 167"/>
                <a:gd name="T16" fmla="*/ 71 w 105"/>
                <a:gd name="T17" fmla="*/ 68 h 167"/>
                <a:gd name="T18" fmla="*/ 76 w 105"/>
                <a:gd name="T19" fmla="*/ 65 h 167"/>
                <a:gd name="T20" fmla="*/ 79 w 105"/>
                <a:gd name="T21" fmla="*/ 62 h 167"/>
                <a:gd name="T22" fmla="*/ 79 w 105"/>
                <a:gd name="T23" fmla="*/ 88 h 167"/>
                <a:gd name="T24" fmla="*/ 79 w 105"/>
                <a:gd name="T25" fmla="*/ 88 h 167"/>
                <a:gd name="T26" fmla="*/ 76 w 105"/>
                <a:gd name="T27" fmla="*/ 82 h 167"/>
                <a:gd name="T28" fmla="*/ 71 w 105"/>
                <a:gd name="T29" fmla="*/ 82 h 167"/>
                <a:gd name="T30" fmla="*/ 31 w 105"/>
                <a:gd name="T31" fmla="*/ 82 h 167"/>
                <a:gd name="T32" fmla="*/ 31 w 105"/>
                <a:gd name="T33" fmla="*/ 153 h 167"/>
                <a:gd name="T34" fmla="*/ 31 w 105"/>
                <a:gd name="T35" fmla="*/ 153 h 167"/>
                <a:gd name="T36" fmla="*/ 59 w 105"/>
                <a:gd name="T37" fmla="*/ 156 h 167"/>
                <a:gd name="T38" fmla="*/ 59 w 105"/>
                <a:gd name="T39" fmla="*/ 156 h 167"/>
                <a:gd name="T40" fmla="*/ 76 w 105"/>
                <a:gd name="T41" fmla="*/ 156 h 167"/>
                <a:gd name="T42" fmla="*/ 88 w 105"/>
                <a:gd name="T43" fmla="*/ 153 h 167"/>
                <a:gd name="T44" fmla="*/ 96 w 105"/>
                <a:gd name="T45" fmla="*/ 148 h 167"/>
                <a:gd name="T46" fmla="*/ 105 w 105"/>
                <a:gd name="T47" fmla="*/ 139 h 167"/>
                <a:gd name="T48" fmla="*/ 99 w 105"/>
                <a:gd name="T49" fmla="*/ 167 h 167"/>
                <a:gd name="T50" fmla="*/ 0 w 105"/>
                <a:gd name="T51" fmla="*/ 167 h 167"/>
                <a:gd name="T52" fmla="*/ 0 w 105"/>
                <a:gd name="T53" fmla="*/ 167 h 167"/>
                <a:gd name="T54" fmla="*/ 5 w 105"/>
                <a:gd name="T55" fmla="*/ 165 h 167"/>
                <a:gd name="T56" fmla="*/ 8 w 105"/>
                <a:gd name="T57" fmla="*/ 156 h 167"/>
                <a:gd name="T58" fmla="*/ 8 w 105"/>
                <a:gd name="T59" fmla="*/ 11 h 167"/>
                <a:gd name="T60" fmla="*/ 8 w 105"/>
                <a:gd name="T61" fmla="*/ 11 h 167"/>
                <a:gd name="T62" fmla="*/ 5 w 105"/>
                <a:gd name="T63" fmla="*/ 3 h 167"/>
                <a:gd name="T64" fmla="*/ 0 w 105"/>
                <a:gd name="T65" fmla="*/ 0 h 167"/>
                <a:gd name="T66" fmla="*/ 94 w 105"/>
                <a:gd name="T67" fmla="*/ 0 h 167"/>
                <a:gd name="T68" fmla="*/ 94 w 105"/>
                <a:gd name="T69" fmla="*/ 23 h 167"/>
                <a:gd name="T70" fmla="*/ 94 w 105"/>
                <a:gd name="T71" fmla="*/ 23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5" h="167">
                  <a:moveTo>
                    <a:pt x="94" y="23"/>
                  </a:moveTo>
                  <a:lnTo>
                    <a:pt x="94" y="23"/>
                  </a:lnTo>
                  <a:lnTo>
                    <a:pt x="85" y="14"/>
                  </a:lnTo>
                  <a:lnTo>
                    <a:pt x="74" y="11"/>
                  </a:lnTo>
                  <a:lnTo>
                    <a:pt x="74" y="11"/>
                  </a:lnTo>
                  <a:lnTo>
                    <a:pt x="31" y="11"/>
                  </a:lnTo>
                  <a:lnTo>
                    <a:pt x="31" y="68"/>
                  </a:lnTo>
                  <a:lnTo>
                    <a:pt x="71" y="68"/>
                  </a:lnTo>
                  <a:lnTo>
                    <a:pt x="71" y="68"/>
                  </a:lnTo>
                  <a:lnTo>
                    <a:pt x="76" y="65"/>
                  </a:lnTo>
                  <a:lnTo>
                    <a:pt x="79" y="62"/>
                  </a:lnTo>
                  <a:lnTo>
                    <a:pt x="79" y="88"/>
                  </a:lnTo>
                  <a:lnTo>
                    <a:pt x="79" y="88"/>
                  </a:lnTo>
                  <a:lnTo>
                    <a:pt x="76" y="82"/>
                  </a:lnTo>
                  <a:lnTo>
                    <a:pt x="71" y="82"/>
                  </a:lnTo>
                  <a:lnTo>
                    <a:pt x="31" y="82"/>
                  </a:lnTo>
                  <a:lnTo>
                    <a:pt x="31" y="153"/>
                  </a:lnTo>
                  <a:lnTo>
                    <a:pt x="31" y="153"/>
                  </a:lnTo>
                  <a:lnTo>
                    <a:pt x="59" y="156"/>
                  </a:lnTo>
                  <a:lnTo>
                    <a:pt x="59" y="156"/>
                  </a:lnTo>
                  <a:lnTo>
                    <a:pt x="76" y="156"/>
                  </a:lnTo>
                  <a:lnTo>
                    <a:pt x="88" y="153"/>
                  </a:lnTo>
                  <a:lnTo>
                    <a:pt x="96" y="148"/>
                  </a:lnTo>
                  <a:lnTo>
                    <a:pt x="105" y="139"/>
                  </a:lnTo>
                  <a:lnTo>
                    <a:pt x="99" y="167"/>
                  </a:lnTo>
                  <a:lnTo>
                    <a:pt x="0" y="167"/>
                  </a:lnTo>
                  <a:lnTo>
                    <a:pt x="0" y="167"/>
                  </a:lnTo>
                  <a:lnTo>
                    <a:pt x="5" y="165"/>
                  </a:lnTo>
                  <a:lnTo>
                    <a:pt x="8" y="156"/>
                  </a:lnTo>
                  <a:lnTo>
                    <a:pt x="8" y="11"/>
                  </a:lnTo>
                  <a:lnTo>
                    <a:pt x="8" y="11"/>
                  </a:lnTo>
                  <a:lnTo>
                    <a:pt x="5" y="3"/>
                  </a:lnTo>
                  <a:lnTo>
                    <a:pt x="0" y="0"/>
                  </a:lnTo>
                  <a:lnTo>
                    <a:pt x="94" y="0"/>
                  </a:lnTo>
                  <a:lnTo>
                    <a:pt x="94" y="23"/>
                  </a:lnTo>
                  <a:lnTo>
                    <a:pt x="94"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69" name="Freeform 1721"/>
            <p:cNvSpPr>
              <a:spLocks noEditPoints="1"/>
            </p:cNvSpPr>
            <p:nvPr/>
          </p:nvSpPr>
          <p:spPr bwMode="auto">
            <a:xfrm>
              <a:off x="3527" y="2866"/>
              <a:ext cx="145" cy="167"/>
            </a:xfrm>
            <a:custGeom>
              <a:avLst/>
              <a:gdLst>
                <a:gd name="T0" fmla="*/ 68 w 145"/>
                <a:gd name="T1" fmla="*/ 82 h 167"/>
                <a:gd name="T2" fmla="*/ 85 w 145"/>
                <a:gd name="T3" fmla="*/ 91 h 167"/>
                <a:gd name="T4" fmla="*/ 94 w 145"/>
                <a:gd name="T5" fmla="*/ 102 h 167"/>
                <a:gd name="T6" fmla="*/ 120 w 145"/>
                <a:gd name="T7" fmla="*/ 145 h 167"/>
                <a:gd name="T8" fmla="*/ 131 w 145"/>
                <a:gd name="T9" fmla="*/ 159 h 167"/>
                <a:gd name="T10" fmla="*/ 145 w 145"/>
                <a:gd name="T11" fmla="*/ 167 h 167"/>
                <a:gd name="T12" fmla="*/ 120 w 145"/>
                <a:gd name="T13" fmla="*/ 167 h 167"/>
                <a:gd name="T14" fmla="*/ 108 w 145"/>
                <a:gd name="T15" fmla="*/ 165 h 167"/>
                <a:gd name="T16" fmla="*/ 100 w 145"/>
                <a:gd name="T17" fmla="*/ 156 h 167"/>
                <a:gd name="T18" fmla="*/ 71 w 145"/>
                <a:gd name="T19" fmla="*/ 111 h 167"/>
                <a:gd name="T20" fmla="*/ 54 w 145"/>
                <a:gd name="T21" fmla="*/ 91 h 167"/>
                <a:gd name="T22" fmla="*/ 46 w 145"/>
                <a:gd name="T23" fmla="*/ 91 h 167"/>
                <a:gd name="T24" fmla="*/ 32 w 145"/>
                <a:gd name="T25" fmla="*/ 156 h 167"/>
                <a:gd name="T26" fmla="*/ 34 w 145"/>
                <a:gd name="T27" fmla="*/ 165 h 167"/>
                <a:gd name="T28" fmla="*/ 0 w 145"/>
                <a:gd name="T29" fmla="*/ 167 h 167"/>
                <a:gd name="T30" fmla="*/ 6 w 145"/>
                <a:gd name="T31" fmla="*/ 165 h 167"/>
                <a:gd name="T32" fmla="*/ 9 w 145"/>
                <a:gd name="T33" fmla="*/ 11 h 167"/>
                <a:gd name="T34" fmla="*/ 6 w 145"/>
                <a:gd name="T35" fmla="*/ 3 h 167"/>
                <a:gd name="T36" fmla="*/ 49 w 145"/>
                <a:gd name="T37" fmla="*/ 0 h 167"/>
                <a:gd name="T38" fmla="*/ 66 w 145"/>
                <a:gd name="T39" fmla="*/ 0 h 167"/>
                <a:gd name="T40" fmla="*/ 88 w 145"/>
                <a:gd name="T41" fmla="*/ 8 h 167"/>
                <a:gd name="T42" fmla="*/ 103 w 145"/>
                <a:gd name="T43" fmla="*/ 20 h 167"/>
                <a:gd name="T44" fmla="*/ 108 w 145"/>
                <a:gd name="T45" fmla="*/ 40 h 167"/>
                <a:gd name="T46" fmla="*/ 108 w 145"/>
                <a:gd name="T47" fmla="*/ 51 h 167"/>
                <a:gd name="T48" fmla="*/ 100 w 145"/>
                <a:gd name="T49" fmla="*/ 65 h 167"/>
                <a:gd name="T50" fmla="*/ 83 w 145"/>
                <a:gd name="T51" fmla="*/ 79 h 167"/>
                <a:gd name="T52" fmla="*/ 68 w 145"/>
                <a:gd name="T53" fmla="*/ 82 h 167"/>
                <a:gd name="T54" fmla="*/ 32 w 145"/>
                <a:gd name="T55" fmla="*/ 77 h 167"/>
                <a:gd name="T56" fmla="*/ 46 w 145"/>
                <a:gd name="T57" fmla="*/ 77 h 167"/>
                <a:gd name="T58" fmla="*/ 60 w 145"/>
                <a:gd name="T59" fmla="*/ 77 h 167"/>
                <a:gd name="T60" fmla="*/ 77 w 145"/>
                <a:gd name="T61" fmla="*/ 65 h 167"/>
                <a:gd name="T62" fmla="*/ 83 w 145"/>
                <a:gd name="T63" fmla="*/ 51 h 167"/>
                <a:gd name="T64" fmla="*/ 83 w 145"/>
                <a:gd name="T65" fmla="*/ 42 h 167"/>
                <a:gd name="T66" fmla="*/ 77 w 145"/>
                <a:gd name="T67" fmla="*/ 20 h 167"/>
                <a:gd name="T68" fmla="*/ 60 w 145"/>
                <a:gd name="T69" fmla="*/ 11 h 167"/>
                <a:gd name="T70" fmla="*/ 49 w 145"/>
                <a:gd name="T71" fmla="*/ 8 h 167"/>
                <a:gd name="T72" fmla="*/ 32 w 145"/>
                <a:gd name="T73" fmla="*/ 11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5" h="167">
                  <a:moveTo>
                    <a:pt x="68" y="82"/>
                  </a:moveTo>
                  <a:lnTo>
                    <a:pt x="68" y="82"/>
                  </a:lnTo>
                  <a:lnTo>
                    <a:pt x="77" y="85"/>
                  </a:lnTo>
                  <a:lnTo>
                    <a:pt x="85" y="91"/>
                  </a:lnTo>
                  <a:lnTo>
                    <a:pt x="94" y="102"/>
                  </a:lnTo>
                  <a:lnTo>
                    <a:pt x="94" y="102"/>
                  </a:lnTo>
                  <a:lnTo>
                    <a:pt x="108" y="125"/>
                  </a:lnTo>
                  <a:lnTo>
                    <a:pt x="120" y="145"/>
                  </a:lnTo>
                  <a:lnTo>
                    <a:pt x="131" y="159"/>
                  </a:lnTo>
                  <a:lnTo>
                    <a:pt x="131" y="159"/>
                  </a:lnTo>
                  <a:lnTo>
                    <a:pt x="139" y="165"/>
                  </a:lnTo>
                  <a:lnTo>
                    <a:pt x="145" y="167"/>
                  </a:lnTo>
                  <a:lnTo>
                    <a:pt x="120" y="167"/>
                  </a:lnTo>
                  <a:lnTo>
                    <a:pt x="120" y="167"/>
                  </a:lnTo>
                  <a:lnTo>
                    <a:pt x="114" y="167"/>
                  </a:lnTo>
                  <a:lnTo>
                    <a:pt x="108" y="165"/>
                  </a:lnTo>
                  <a:lnTo>
                    <a:pt x="100" y="156"/>
                  </a:lnTo>
                  <a:lnTo>
                    <a:pt x="100" y="156"/>
                  </a:lnTo>
                  <a:lnTo>
                    <a:pt x="71" y="111"/>
                  </a:lnTo>
                  <a:lnTo>
                    <a:pt x="71" y="111"/>
                  </a:lnTo>
                  <a:lnTo>
                    <a:pt x="60" y="96"/>
                  </a:lnTo>
                  <a:lnTo>
                    <a:pt x="54" y="91"/>
                  </a:lnTo>
                  <a:lnTo>
                    <a:pt x="46" y="91"/>
                  </a:lnTo>
                  <a:lnTo>
                    <a:pt x="46" y="91"/>
                  </a:lnTo>
                  <a:lnTo>
                    <a:pt x="32" y="91"/>
                  </a:lnTo>
                  <a:lnTo>
                    <a:pt x="32" y="156"/>
                  </a:lnTo>
                  <a:lnTo>
                    <a:pt x="32" y="156"/>
                  </a:lnTo>
                  <a:lnTo>
                    <a:pt x="34" y="165"/>
                  </a:lnTo>
                  <a:lnTo>
                    <a:pt x="37" y="167"/>
                  </a:lnTo>
                  <a:lnTo>
                    <a:pt x="0" y="167"/>
                  </a:lnTo>
                  <a:lnTo>
                    <a:pt x="0" y="167"/>
                  </a:lnTo>
                  <a:lnTo>
                    <a:pt x="6" y="165"/>
                  </a:lnTo>
                  <a:lnTo>
                    <a:pt x="9" y="156"/>
                  </a:lnTo>
                  <a:lnTo>
                    <a:pt x="9" y="11"/>
                  </a:lnTo>
                  <a:lnTo>
                    <a:pt x="9" y="11"/>
                  </a:lnTo>
                  <a:lnTo>
                    <a:pt x="6" y="3"/>
                  </a:lnTo>
                  <a:lnTo>
                    <a:pt x="0" y="0"/>
                  </a:lnTo>
                  <a:lnTo>
                    <a:pt x="49" y="0"/>
                  </a:lnTo>
                  <a:lnTo>
                    <a:pt x="49" y="0"/>
                  </a:lnTo>
                  <a:lnTo>
                    <a:pt x="66" y="0"/>
                  </a:lnTo>
                  <a:lnTo>
                    <a:pt x="77" y="3"/>
                  </a:lnTo>
                  <a:lnTo>
                    <a:pt x="88" y="8"/>
                  </a:lnTo>
                  <a:lnTo>
                    <a:pt x="97" y="14"/>
                  </a:lnTo>
                  <a:lnTo>
                    <a:pt x="103" y="20"/>
                  </a:lnTo>
                  <a:lnTo>
                    <a:pt x="105" y="28"/>
                  </a:lnTo>
                  <a:lnTo>
                    <a:pt x="108" y="40"/>
                  </a:lnTo>
                  <a:lnTo>
                    <a:pt x="108" y="40"/>
                  </a:lnTo>
                  <a:lnTo>
                    <a:pt x="108" y="51"/>
                  </a:lnTo>
                  <a:lnTo>
                    <a:pt x="105" y="60"/>
                  </a:lnTo>
                  <a:lnTo>
                    <a:pt x="100" y="65"/>
                  </a:lnTo>
                  <a:lnTo>
                    <a:pt x="94" y="71"/>
                  </a:lnTo>
                  <a:lnTo>
                    <a:pt x="83" y="79"/>
                  </a:lnTo>
                  <a:lnTo>
                    <a:pt x="68" y="82"/>
                  </a:lnTo>
                  <a:lnTo>
                    <a:pt x="68" y="82"/>
                  </a:lnTo>
                  <a:close/>
                  <a:moveTo>
                    <a:pt x="32" y="11"/>
                  </a:moveTo>
                  <a:lnTo>
                    <a:pt x="32" y="77"/>
                  </a:lnTo>
                  <a:lnTo>
                    <a:pt x="32" y="77"/>
                  </a:lnTo>
                  <a:lnTo>
                    <a:pt x="46" y="77"/>
                  </a:lnTo>
                  <a:lnTo>
                    <a:pt x="46" y="77"/>
                  </a:lnTo>
                  <a:lnTo>
                    <a:pt x="60" y="77"/>
                  </a:lnTo>
                  <a:lnTo>
                    <a:pt x="71" y="68"/>
                  </a:lnTo>
                  <a:lnTo>
                    <a:pt x="77" y="65"/>
                  </a:lnTo>
                  <a:lnTo>
                    <a:pt x="80" y="57"/>
                  </a:lnTo>
                  <a:lnTo>
                    <a:pt x="83" y="51"/>
                  </a:lnTo>
                  <a:lnTo>
                    <a:pt x="83" y="42"/>
                  </a:lnTo>
                  <a:lnTo>
                    <a:pt x="83" y="42"/>
                  </a:lnTo>
                  <a:lnTo>
                    <a:pt x="83" y="31"/>
                  </a:lnTo>
                  <a:lnTo>
                    <a:pt x="77" y="20"/>
                  </a:lnTo>
                  <a:lnTo>
                    <a:pt x="66" y="11"/>
                  </a:lnTo>
                  <a:lnTo>
                    <a:pt x="60" y="11"/>
                  </a:lnTo>
                  <a:lnTo>
                    <a:pt x="49" y="8"/>
                  </a:lnTo>
                  <a:lnTo>
                    <a:pt x="49" y="8"/>
                  </a:lnTo>
                  <a:lnTo>
                    <a:pt x="32" y="11"/>
                  </a:lnTo>
                  <a:lnTo>
                    <a:pt x="32"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70" name="Freeform 1722"/>
            <p:cNvSpPr>
              <a:spLocks/>
            </p:cNvSpPr>
            <p:nvPr/>
          </p:nvSpPr>
          <p:spPr bwMode="auto">
            <a:xfrm>
              <a:off x="3672" y="2863"/>
              <a:ext cx="102" cy="173"/>
            </a:xfrm>
            <a:custGeom>
              <a:avLst/>
              <a:gdLst>
                <a:gd name="T0" fmla="*/ 102 w 102"/>
                <a:gd name="T1" fmla="*/ 122 h 173"/>
                <a:gd name="T2" fmla="*/ 97 w 102"/>
                <a:gd name="T3" fmla="*/ 142 h 173"/>
                <a:gd name="T4" fmla="*/ 85 w 102"/>
                <a:gd name="T5" fmla="*/ 159 h 173"/>
                <a:gd name="T6" fmla="*/ 68 w 102"/>
                <a:gd name="T7" fmla="*/ 170 h 173"/>
                <a:gd name="T8" fmla="*/ 48 w 102"/>
                <a:gd name="T9" fmla="*/ 173 h 173"/>
                <a:gd name="T10" fmla="*/ 34 w 102"/>
                <a:gd name="T11" fmla="*/ 170 h 173"/>
                <a:gd name="T12" fmla="*/ 3 w 102"/>
                <a:gd name="T13" fmla="*/ 159 h 173"/>
                <a:gd name="T14" fmla="*/ 0 w 102"/>
                <a:gd name="T15" fmla="*/ 122 h 173"/>
                <a:gd name="T16" fmla="*/ 14 w 102"/>
                <a:gd name="T17" fmla="*/ 148 h 173"/>
                <a:gd name="T18" fmla="*/ 37 w 102"/>
                <a:gd name="T19" fmla="*/ 162 h 173"/>
                <a:gd name="T20" fmla="*/ 46 w 102"/>
                <a:gd name="T21" fmla="*/ 162 h 173"/>
                <a:gd name="T22" fmla="*/ 63 w 102"/>
                <a:gd name="T23" fmla="*/ 159 h 173"/>
                <a:gd name="T24" fmla="*/ 74 w 102"/>
                <a:gd name="T25" fmla="*/ 151 h 173"/>
                <a:gd name="T26" fmla="*/ 80 w 102"/>
                <a:gd name="T27" fmla="*/ 131 h 173"/>
                <a:gd name="T28" fmla="*/ 80 w 102"/>
                <a:gd name="T29" fmla="*/ 122 h 173"/>
                <a:gd name="T30" fmla="*/ 68 w 102"/>
                <a:gd name="T31" fmla="*/ 105 h 173"/>
                <a:gd name="T32" fmla="*/ 37 w 102"/>
                <a:gd name="T33" fmla="*/ 88 h 173"/>
                <a:gd name="T34" fmla="*/ 23 w 102"/>
                <a:gd name="T35" fmla="*/ 80 h 173"/>
                <a:gd name="T36" fmla="*/ 3 w 102"/>
                <a:gd name="T37" fmla="*/ 57 h 173"/>
                <a:gd name="T38" fmla="*/ 3 w 102"/>
                <a:gd name="T39" fmla="*/ 43 h 173"/>
                <a:gd name="T40" fmla="*/ 6 w 102"/>
                <a:gd name="T41" fmla="*/ 26 h 173"/>
                <a:gd name="T42" fmla="*/ 20 w 102"/>
                <a:gd name="T43" fmla="*/ 11 h 173"/>
                <a:gd name="T44" fmla="*/ 54 w 102"/>
                <a:gd name="T45" fmla="*/ 0 h 173"/>
                <a:gd name="T46" fmla="*/ 71 w 102"/>
                <a:gd name="T47" fmla="*/ 3 h 173"/>
                <a:gd name="T48" fmla="*/ 88 w 102"/>
                <a:gd name="T49" fmla="*/ 9 h 173"/>
                <a:gd name="T50" fmla="*/ 91 w 102"/>
                <a:gd name="T51" fmla="*/ 43 h 173"/>
                <a:gd name="T52" fmla="*/ 77 w 102"/>
                <a:gd name="T53" fmla="*/ 23 h 173"/>
                <a:gd name="T54" fmla="*/ 57 w 102"/>
                <a:gd name="T55" fmla="*/ 11 h 173"/>
                <a:gd name="T56" fmla="*/ 48 w 102"/>
                <a:gd name="T57" fmla="*/ 11 h 173"/>
                <a:gd name="T58" fmla="*/ 29 w 102"/>
                <a:gd name="T59" fmla="*/ 20 h 173"/>
                <a:gd name="T60" fmla="*/ 23 w 102"/>
                <a:gd name="T61" fmla="*/ 37 h 173"/>
                <a:gd name="T62" fmla="*/ 23 w 102"/>
                <a:gd name="T63" fmla="*/ 45 h 173"/>
                <a:gd name="T64" fmla="*/ 40 w 102"/>
                <a:gd name="T65" fmla="*/ 63 h 173"/>
                <a:gd name="T66" fmla="*/ 57 w 102"/>
                <a:gd name="T67" fmla="*/ 68 h 173"/>
                <a:gd name="T68" fmla="*/ 88 w 102"/>
                <a:gd name="T69" fmla="*/ 88 h 173"/>
                <a:gd name="T70" fmla="*/ 100 w 102"/>
                <a:gd name="T71" fmla="*/ 102 h 173"/>
                <a:gd name="T72" fmla="*/ 102 w 102"/>
                <a:gd name="T73" fmla="*/ 122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2" h="173">
                  <a:moveTo>
                    <a:pt x="102" y="122"/>
                  </a:moveTo>
                  <a:lnTo>
                    <a:pt x="102" y="122"/>
                  </a:lnTo>
                  <a:lnTo>
                    <a:pt x="102" y="134"/>
                  </a:lnTo>
                  <a:lnTo>
                    <a:pt x="97" y="142"/>
                  </a:lnTo>
                  <a:lnTo>
                    <a:pt x="91" y="151"/>
                  </a:lnTo>
                  <a:lnTo>
                    <a:pt x="85" y="159"/>
                  </a:lnTo>
                  <a:lnTo>
                    <a:pt x="77" y="165"/>
                  </a:lnTo>
                  <a:lnTo>
                    <a:pt x="68" y="170"/>
                  </a:lnTo>
                  <a:lnTo>
                    <a:pt x="57" y="173"/>
                  </a:lnTo>
                  <a:lnTo>
                    <a:pt x="48" y="173"/>
                  </a:lnTo>
                  <a:lnTo>
                    <a:pt x="48" y="173"/>
                  </a:lnTo>
                  <a:lnTo>
                    <a:pt x="34" y="170"/>
                  </a:lnTo>
                  <a:lnTo>
                    <a:pt x="20" y="168"/>
                  </a:lnTo>
                  <a:lnTo>
                    <a:pt x="3" y="159"/>
                  </a:lnTo>
                  <a:lnTo>
                    <a:pt x="0" y="122"/>
                  </a:lnTo>
                  <a:lnTo>
                    <a:pt x="0" y="122"/>
                  </a:lnTo>
                  <a:lnTo>
                    <a:pt x="6" y="136"/>
                  </a:lnTo>
                  <a:lnTo>
                    <a:pt x="14" y="148"/>
                  </a:lnTo>
                  <a:lnTo>
                    <a:pt x="29" y="159"/>
                  </a:lnTo>
                  <a:lnTo>
                    <a:pt x="37" y="162"/>
                  </a:lnTo>
                  <a:lnTo>
                    <a:pt x="46" y="162"/>
                  </a:lnTo>
                  <a:lnTo>
                    <a:pt x="46" y="162"/>
                  </a:lnTo>
                  <a:lnTo>
                    <a:pt x="54" y="162"/>
                  </a:lnTo>
                  <a:lnTo>
                    <a:pt x="63" y="159"/>
                  </a:lnTo>
                  <a:lnTo>
                    <a:pt x="68" y="156"/>
                  </a:lnTo>
                  <a:lnTo>
                    <a:pt x="74" y="151"/>
                  </a:lnTo>
                  <a:lnTo>
                    <a:pt x="80" y="139"/>
                  </a:lnTo>
                  <a:lnTo>
                    <a:pt x="80" y="131"/>
                  </a:lnTo>
                  <a:lnTo>
                    <a:pt x="80" y="131"/>
                  </a:lnTo>
                  <a:lnTo>
                    <a:pt x="80" y="122"/>
                  </a:lnTo>
                  <a:lnTo>
                    <a:pt x="77" y="114"/>
                  </a:lnTo>
                  <a:lnTo>
                    <a:pt x="68" y="105"/>
                  </a:lnTo>
                  <a:lnTo>
                    <a:pt x="54" y="97"/>
                  </a:lnTo>
                  <a:lnTo>
                    <a:pt x="37" y="88"/>
                  </a:lnTo>
                  <a:lnTo>
                    <a:pt x="37" y="88"/>
                  </a:lnTo>
                  <a:lnTo>
                    <a:pt x="23" y="80"/>
                  </a:lnTo>
                  <a:lnTo>
                    <a:pt x="11" y="68"/>
                  </a:lnTo>
                  <a:lnTo>
                    <a:pt x="3" y="57"/>
                  </a:lnTo>
                  <a:lnTo>
                    <a:pt x="3" y="43"/>
                  </a:lnTo>
                  <a:lnTo>
                    <a:pt x="3" y="43"/>
                  </a:lnTo>
                  <a:lnTo>
                    <a:pt x="3" y="34"/>
                  </a:lnTo>
                  <a:lnTo>
                    <a:pt x="6" y="26"/>
                  </a:lnTo>
                  <a:lnTo>
                    <a:pt x="11" y="17"/>
                  </a:lnTo>
                  <a:lnTo>
                    <a:pt x="20" y="11"/>
                  </a:lnTo>
                  <a:lnTo>
                    <a:pt x="34" y="3"/>
                  </a:lnTo>
                  <a:lnTo>
                    <a:pt x="54" y="0"/>
                  </a:lnTo>
                  <a:lnTo>
                    <a:pt x="54" y="0"/>
                  </a:lnTo>
                  <a:lnTo>
                    <a:pt x="71" y="3"/>
                  </a:lnTo>
                  <a:lnTo>
                    <a:pt x="80" y="6"/>
                  </a:lnTo>
                  <a:lnTo>
                    <a:pt x="88" y="9"/>
                  </a:lnTo>
                  <a:lnTo>
                    <a:pt x="91" y="43"/>
                  </a:lnTo>
                  <a:lnTo>
                    <a:pt x="91" y="43"/>
                  </a:lnTo>
                  <a:lnTo>
                    <a:pt x="85" y="31"/>
                  </a:lnTo>
                  <a:lnTo>
                    <a:pt x="77" y="23"/>
                  </a:lnTo>
                  <a:lnTo>
                    <a:pt x="65" y="14"/>
                  </a:lnTo>
                  <a:lnTo>
                    <a:pt x="57" y="11"/>
                  </a:lnTo>
                  <a:lnTo>
                    <a:pt x="48" y="11"/>
                  </a:lnTo>
                  <a:lnTo>
                    <a:pt x="48" y="11"/>
                  </a:lnTo>
                  <a:lnTo>
                    <a:pt x="37" y="11"/>
                  </a:lnTo>
                  <a:lnTo>
                    <a:pt x="29" y="20"/>
                  </a:lnTo>
                  <a:lnTo>
                    <a:pt x="23" y="28"/>
                  </a:lnTo>
                  <a:lnTo>
                    <a:pt x="23" y="37"/>
                  </a:lnTo>
                  <a:lnTo>
                    <a:pt x="23" y="37"/>
                  </a:lnTo>
                  <a:lnTo>
                    <a:pt x="23" y="45"/>
                  </a:lnTo>
                  <a:lnTo>
                    <a:pt x="31" y="54"/>
                  </a:lnTo>
                  <a:lnTo>
                    <a:pt x="40" y="63"/>
                  </a:lnTo>
                  <a:lnTo>
                    <a:pt x="57" y="68"/>
                  </a:lnTo>
                  <a:lnTo>
                    <a:pt x="57" y="68"/>
                  </a:lnTo>
                  <a:lnTo>
                    <a:pt x="74" y="77"/>
                  </a:lnTo>
                  <a:lnTo>
                    <a:pt x="88" y="88"/>
                  </a:lnTo>
                  <a:lnTo>
                    <a:pt x="94" y="94"/>
                  </a:lnTo>
                  <a:lnTo>
                    <a:pt x="100" y="102"/>
                  </a:lnTo>
                  <a:lnTo>
                    <a:pt x="102" y="111"/>
                  </a:lnTo>
                  <a:lnTo>
                    <a:pt x="102" y="122"/>
                  </a:lnTo>
                  <a:lnTo>
                    <a:pt x="102" y="12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71" name="Freeform 1723"/>
            <p:cNvSpPr>
              <a:spLocks/>
            </p:cNvSpPr>
            <p:nvPr/>
          </p:nvSpPr>
          <p:spPr bwMode="auto">
            <a:xfrm>
              <a:off x="3791" y="2866"/>
              <a:ext cx="37" cy="167"/>
            </a:xfrm>
            <a:custGeom>
              <a:avLst/>
              <a:gdLst>
                <a:gd name="T0" fmla="*/ 37 w 37"/>
                <a:gd name="T1" fmla="*/ 0 h 167"/>
                <a:gd name="T2" fmla="*/ 37 w 37"/>
                <a:gd name="T3" fmla="*/ 0 h 167"/>
                <a:gd name="T4" fmla="*/ 32 w 37"/>
                <a:gd name="T5" fmla="*/ 3 h 167"/>
                <a:gd name="T6" fmla="*/ 29 w 37"/>
                <a:gd name="T7" fmla="*/ 11 h 167"/>
                <a:gd name="T8" fmla="*/ 29 w 37"/>
                <a:gd name="T9" fmla="*/ 156 h 167"/>
                <a:gd name="T10" fmla="*/ 29 w 37"/>
                <a:gd name="T11" fmla="*/ 156 h 167"/>
                <a:gd name="T12" fmla="*/ 32 w 37"/>
                <a:gd name="T13" fmla="*/ 165 h 167"/>
                <a:gd name="T14" fmla="*/ 37 w 37"/>
                <a:gd name="T15" fmla="*/ 167 h 167"/>
                <a:gd name="T16" fmla="*/ 0 w 37"/>
                <a:gd name="T17" fmla="*/ 167 h 167"/>
                <a:gd name="T18" fmla="*/ 0 w 37"/>
                <a:gd name="T19" fmla="*/ 167 h 167"/>
                <a:gd name="T20" fmla="*/ 3 w 37"/>
                <a:gd name="T21" fmla="*/ 165 h 167"/>
                <a:gd name="T22" fmla="*/ 6 w 37"/>
                <a:gd name="T23" fmla="*/ 156 h 167"/>
                <a:gd name="T24" fmla="*/ 6 w 37"/>
                <a:gd name="T25" fmla="*/ 11 h 167"/>
                <a:gd name="T26" fmla="*/ 6 w 37"/>
                <a:gd name="T27" fmla="*/ 11 h 167"/>
                <a:gd name="T28" fmla="*/ 3 w 37"/>
                <a:gd name="T29" fmla="*/ 3 h 167"/>
                <a:gd name="T30" fmla="*/ 0 w 37"/>
                <a:gd name="T31" fmla="*/ 0 h 167"/>
                <a:gd name="T32" fmla="*/ 37 w 37"/>
                <a:gd name="T33" fmla="*/ 0 h 167"/>
                <a:gd name="T34" fmla="*/ 37 w 37"/>
                <a:gd name="T3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 h="167">
                  <a:moveTo>
                    <a:pt x="37" y="0"/>
                  </a:moveTo>
                  <a:lnTo>
                    <a:pt x="37" y="0"/>
                  </a:lnTo>
                  <a:lnTo>
                    <a:pt x="32" y="3"/>
                  </a:lnTo>
                  <a:lnTo>
                    <a:pt x="29" y="11"/>
                  </a:lnTo>
                  <a:lnTo>
                    <a:pt x="29" y="156"/>
                  </a:lnTo>
                  <a:lnTo>
                    <a:pt x="29" y="156"/>
                  </a:lnTo>
                  <a:lnTo>
                    <a:pt x="32" y="165"/>
                  </a:lnTo>
                  <a:lnTo>
                    <a:pt x="37" y="167"/>
                  </a:lnTo>
                  <a:lnTo>
                    <a:pt x="0" y="167"/>
                  </a:lnTo>
                  <a:lnTo>
                    <a:pt x="0" y="167"/>
                  </a:lnTo>
                  <a:lnTo>
                    <a:pt x="3" y="165"/>
                  </a:lnTo>
                  <a:lnTo>
                    <a:pt x="6" y="156"/>
                  </a:lnTo>
                  <a:lnTo>
                    <a:pt x="6" y="11"/>
                  </a:lnTo>
                  <a:lnTo>
                    <a:pt x="6" y="11"/>
                  </a:lnTo>
                  <a:lnTo>
                    <a:pt x="3" y="3"/>
                  </a:lnTo>
                  <a:lnTo>
                    <a:pt x="0" y="0"/>
                  </a:lnTo>
                  <a:lnTo>
                    <a:pt x="37" y="0"/>
                  </a:lnTo>
                  <a:lnTo>
                    <a:pt x="37"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72" name="Freeform 1724"/>
            <p:cNvSpPr>
              <a:spLocks/>
            </p:cNvSpPr>
            <p:nvPr/>
          </p:nvSpPr>
          <p:spPr bwMode="auto">
            <a:xfrm>
              <a:off x="3840" y="2866"/>
              <a:ext cx="130" cy="167"/>
            </a:xfrm>
            <a:custGeom>
              <a:avLst/>
              <a:gdLst>
                <a:gd name="T0" fmla="*/ 79 w 130"/>
                <a:gd name="T1" fmla="*/ 11 h 167"/>
                <a:gd name="T2" fmla="*/ 79 w 130"/>
                <a:gd name="T3" fmla="*/ 156 h 167"/>
                <a:gd name="T4" fmla="*/ 79 w 130"/>
                <a:gd name="T5" fmla="*/ 156 h 167"/>
                <a:gd name="T6" fmla="*/ 79 w 130"/>
                <a:gd name="T7" fmla="*/ 165 h 167"/>
                <a:gd name="T8" fmla="*/ 85 w 130"/>
                <a:gd name="T9" fmla="*/ 167 h 167"/>
                <a:gd name="T10" fmla="*/ 48 w 130"/>
                <a:gd name="T11" fmla="*/ 167 h 167"/>
                <a:gd name="T12" fmla="*/ 48 w 130"/>
                <a:gd name="T13" fmla="*/ 167 h 167"/>
                <a:gd name="T14" fmla="*/ 54 w 130"/>
                <a:gd name="T15" fmla="*/ 165 h 167"/>
                <a:gd name="T16" fmla="*/ 54 w 130"/>
                <a:gd name="T17" fmla="*/ 156 h 167"/>
                <a:gd name="T18" fmla="*/ 54 w 130"/>
                <a:gd name="T19" fmla="*/ 11 h 167"/>
                <a:gd name="T20" fmla="*/ 54 w 130"/>
                <a:gd name="T21" fmla="*/ 11 h 167"/>
                <a:gd name="T22" fmla="*/ 14 w 130"/>
                <a:gd name="T23" fmla="*/ 14 h 167"/>
                <a:gd name="T24" fmla="*/ 14 w 130"/>
                <a:gd name="T25" fmla="*/ 14 h 167"/>
                <a:gd name="T26" fmla="*/ 11 w 130"/>
                <a:gd name="T27" fmla="*/ 14 h 167"/>
                <a:gd name="T28" fmla="*/ 5 w 130"/>
                <a:gd name="T29" fmla="*/ 17 h 167"/>
                <a:gd name="T30" fmla="*/ 0 w 130"/>
                <a:gd name="T31" fmla="*/ 23 h 167"/>
                <a:gd name="T32" fmla="*/ 0 w 130"/>
                <a:gd name="T33" fmla="*/ 0 h 167"/>
                <a:gd name="T34" fmla="*/ 130 w 130"/>
                <a:gd name="T35" fmla="*/ 0 h 167"/>
                <a:gd name="T36" fmla="*/ 130 w 130"/>
                <a:gd name="T37" fmla="*/ 23 h 167"/>
                <a:gd name="T38" fmla="*/ 130 w 130"/>
                <a:gd name="T39" fmla="*/ 23 h 167"/>
                <a:gd name="T40" fmla="*/ 128 w 130"/>
                <a:gd name="T41" fmla="*/ 17 h 167"/>
                <a:gd name="T42" fmla="*/ 119 w 130"/>
                <a:gd name="T43" fmla="*/ 14 h 167"/>
                <a:gd name="T44" fmla="*/ 119 w 130"/>
                <a:gd name="T45" fmla="*/ 14 h 167"/>
                <a:gd name="T46" fmla="*/ 79 w 130"/>
                <a:gd name="T47" fmla="*/ 11 h 167"/>
                <a:gd name="T48" fmla="*/ 79 w 130"/>
                <a:gd name="T49" fmla="*/ 11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0" h="167">
                  <a:moveTo>
                    <a:pt x="79" y="11"/>
                  </a:moveTo>
                  <a:lnTo>
                    <a:pt x="79" y="156"/>
                  </a:lnTo>
                  <a:lnTo>
                    <a:pt x="79" y="156"/>
                  </a:lnTo>
                  <a:lnTo>
                    <a:pt x="79" y="165"/>
                  </a:lnTo>
                  <a:lnTo>
                    <a:pt x="85" y="167"/>
                  </a:lnTo>
                  <a:lnTo>
                    <a:pt x="48" y="167"/>
                  </a:lnTo>
                  <a:lnTo>
                    <a:pt x="48" y="167"/>
                  </a:lnTo>
                  <a:lnTo>
                    <a:pt x="54" y="165"/>
                  </a:lnTo>
                  <a:lnTo>
                    <a:pt x="54" y="156"/>
                  </a:lnTo>
                  <a:lnTo>
                    <a:pt x="54" y="11"/>
                  </a:lnTo>
                  <a:lnTo>
                    <a:pt x="54" y="11"/>
                  </a:lnTo>
                  <a:lnTo>
                    <a:pt x="14" y="14"/>
                  </a:lnTo>
                  <a:lnTo>
                    <a:pt x="14" y="14"/>
                  </a:lnTo>
                  <a:lnTo>
                    <a:pt x="11" y="14"/>
                  </a:lnTo>
                  <a:lnTo>
                    <a:pt x="5" y="17"/>
                  </a:lnTo>
                  <a:lnTo>
                    <a:pt x="0" y="23"/>
                  </a:lnTo>
                  <a:lnTo>
                    <a:pt x="0" y="0"/>
                  </a:lnTo>
                  <a:lnTo>
                    <a:pt x="130" y="0"/>
                  </a:lnTo>
                  <a:lnTo>
                    <a:pt x="130" y="23"/>
                  </a:lnTo>
                  <a:lnTo>
                    <a:pt x="130" y="23"/>
                  </a:lnTo>
                  <a:lnTo>
                    <a:pt x="128" y="17"/>
                  </a:lnTo>
                  <a:lnTo>
                    <a:pt x="119" y="14"/>
                  </a:lnTo>
                  <a:lnTo>
                    <a:pt x="119" y="14"/>
                  </a:lnTo>
                  <a:lnTo>
                    <a:pt x="79" y="11"/>
                  </a:lnTo>
                  <a:lnTo>
                    <a:pt x="79"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73" name="Freeform 1725"/>
            <p:cNvSpPr>
              <a:spLocks/>
            </p:cNvSpPr>
            <p:nvPr/>
          </p:nvSpPr>
          <p:spPr bwMode="auto">
            <a:xfrm>
              <a:off x="3976" y="2866"/>
              <a:ext cx="142" cy="167"/>
            </a:xfrm>
            <a:custGeom>
              <a:avLst/>
              <a:gdLst>
                <a:gd name="T0" fmla="*/ 142 w 142"/>
                <a:gd name="T1" fmla="*/ 0 h 167"/>
                <a:gd name="T2" fmla="*/ 142 w 142"/>
                <a:gd name="T3" fmla="*/ 0 h 167"/>
                <a:gd name="T4" fmla="*/ 131 w 142"/>
                <a:gd name="T5" fmla="*/ 6 h 167"/>
                <a:gd name="T6" fmla="*/ 125 w 142"/>
                <a:gd name="T7" fmla="*/ 14 h 167"/>
                <a:gd name="T8" fmla="*/ 85 w 142"/>
                <a:gd name="T9" fmla="*/ 88 h 167"/>
                <a:gd name="T10" fmla="*/ 85 w 142"/>
                <a:gd name="T11" fmla="*/ 156 h 167"/>
                <a:gd name="T12" fmla="*/ 85 w 142"/>
                <a:gd name="T13" fmla="*/ 156 h 167"/>
                <a:gd name="T14" fmla="*/ 88 w 142"/>
                <a:gd name="T15" fmla="*/ 165 h 167"/>
                <a:gd name="T16" fmla="*/ 97 w 142"/>
                <a:gd name="T17" fmla="*/ 167 h 167"/>
                <a:gd name="T18" fmla="*/ 54 w 142"/>
                <a:gd name="T19" fmla="*/ 167 h 167"/>
                <a:gd name="T20" fmla="*/ 54 w 142"/>
                <a:gd name="T21" fmla="*/ 167 h 167"/>
                <a:gd name="T22" fmla="*/ 60 w 142"/>
                <a:gd name="T23" fmla="*/ 165 h 167"/>
                <a:gd name="T24" fmla="*/ 63 w 142"/>
                <a:gd name="T25" fmla="*/ 162 h 167"/>
                <a:gd name="T26" fmla="*/ 63 w 142"/>
                <a:gd name="T27" fmla="*/ 156 h 167"/>
                <a:gd name="T28" fmla="*/ 63 w 142"/>
                <a:gd name="T29" fmla="*/ 88 h 167"/>
                <a:gd name="T30" fmla="*/ 14 w 142"/>
                <a:gd name="T31" fmla="*/ 11 h 167"/>
                <a:gd name="T32" fmla="*/ 14 w 142"/>
                <a:gd name="T33" fmla="*/ 11 h 167"/>
                <a:gd name="T34" fmla="*/ 9 w 142"/>
                <a:gd name="T35" fmla="*/ 6 h 167"/>
                <a:gd name="T36" fmla="*/ 0 w 142"/>
                <a:gd name="T37" fmla="*/ 0 h 167"/>
                <a:gd name="T38" fmla="*/ 48 w 142"/>
                <a:gd name="T39" fmla="*/ 0 h 167"/>
                <a:gd name="T40" fmla="*/ 48 w 142"/>
                <a:gd name="T41" fmla="*/ 0 h 167"/>
                <a:gd name="T42" fmla="*/ 45 w 142"/>
                <a:gd name="T43" fmla="*/ 0 h 167"/>
                <a:gd name="T44" fmla="*/ 43 w 142"/>
                <a:gd name="T45" fmla="*/ 3 h 167"/>
                <a:gd name="T46" fmla="*/ 43 w 142"/>
                <a:gd name="T47" fmla="*/ 8 h 167"/>
                <a:gd name="T48" fmla="*/ 45 w 142"/>
                <a:gd name="T49" fmla="*/ 14 h 167"/>
                <a:gd name="T50" fmla="*/ 80 w 142"/>
                <a:gd name="T51" fmla="*/ 77 h 167"/>
                <a:gd name="T52" fmla="*/ 114 w 142"/>
                <a:gd name="T53" fmla="*/ 11 h 167"/>
                <a:gd name="T54" fmla="*/ 114 w 142"/>
                <a:gd name="T55" fmla="*/ 11 h 167"/>
                <a:gd name="T56" fmla="*/ 114 w 142"/>
                <a:gd name="T57" fmla="*/ 6 h 167"/>
                <a:gd name="T58" fmla="*/ 114 w 142"/>
                <a:gd name="T59" fmla="*/ 3 h 167"/>
                <a:gd name="T60" fmla="*/ 108 w 142"/>
                <a:gd name="T61" fmla="*/ 0 h 167"/>
                <a:gd name="T62" fmla="*/ 142 w 142"/>
                <a:gd name="T63" fmla="*/ 0 h 167"/>
                <a:gd name="T64" fmla="*/ 142 w 142"/>
                <a:gd name="T6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2" h="167">
                  <a:moveTo>
                    <a:pt x="142" y="0"/>
                  </a:moveTo>
                  <a:lnTo>
                    <a:pt x="142" y="0"/>
                  </a:lnTo>
                  <a:lnTo>
                    <a:pt x="131" y="6"/>
                  </a:lnTo>
                  <a:lnTo>
                    <a:pt x="125" y="14"/>
                  </a:lnTo>
                  <a:lnTo>
                    <a:pt x="85" y="88"/>
                  </a:lnTo>
                  <a:lnTo>
                    <a:pt x="85" y="156"/>
                  </a:lnTo>
                  <a:lnTo>
                    <a:pt x="85" y="156"/>
                  </a:lnTo>
                  <a:lnTo>
                    <a:pt x="88" y="165"/>
                  </a:lnTo>
                  <a:lnTo>
                    <a:pt x="97" y="167"/>
                  </a:lnTo>
                  <a:lnTo>
                    <a:pt x="54" y="167"/>
                  </a:lnTo>
                  <a:lnTo>
                    <a:pt x="54" y="167"/>
                  </a:lnTo>
                  <a:lnTo>
                    <a:pt x="60" y="165"/>
                  </a:lnTo>
                  <a:lnTo>
                    <a:pt x="63" y="162"/>
                  </a:lnTo>
                  <a:lnTo>
                    <a:pt x="63" y="156"/>
                  </a:lnTo>
                  <a:lnTo>
                    <a:pt x="63" y="88"/>
                  </a:lnTo>
                  <a:lnTo>
                    <a:pt x="14" y="11"/>
                  </a:lnTo>
                  <a:lnTo>
                    <a:pt x="14" y="11"/>
                  </a:lnTo>
                  <a:lnTo>
                    <a:pt x="9" y="6"/>
                  </a:lnTo>
                  <a:lnTo>
                    <a:pt x="0" y="0"/>
                  </a:lnTo>
                  <a:lnTo>
                    <a:pt x="48" y="0"/>
                  </a:lnTo>
                  <a:lnTo>
                    <a:pt x="48" y="0"/>
                  </a:lnTo>
                  <a:lnTo>
                    <a:pt x="45" y="0"/>
                  </a:lnTo>
                  <a:lnTo>
                    <a:pt x="43" y="3"/>
                  </a:lnTo>
                  <a:lnTo>
                    <a:pt x="43" y="8"/>
                  </a:lnTo>
                  <a:lnTo>
                    <a:pt x="45" y="14"/>
                  </a:lnTo>
                  <a:lnTo>
                    <a:pt x="80" y="77"/>
                  </a:lnTo>
                  <a:lnTo>
                    <a:pt x="114" y="11"/>
                  </a:lnTo>
                  <a:lnTo>
                    <a:pt x="114" y="11"/>
                  </a:lnTo>
                  <a:lnTo>
                    <a:pt x="114" y="6"/>
                  </a:lnTo>
                  <a:lnTo>
                    <a:pt x="114" y="3"/>
                  </a:lnTo>
                  <a:lnTo>
                    <a:pt x="108" y="0"/>
                  </a:lnTo>
                  <a:lnTo>
                    <a:pt x="142" y="0"/>
                  </a:lnTo>
                  <a:lnTo>
                    <a:pt x="142"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74" name="Freeform 1726"/>
            <p:cNvSpPr>
              <a:spLocks noEditPoints="1"/>
            </p:cNvSpPr>
            <p:nvPr/>
          </p:nvSpPr>
          <p:spPr bwMode="auto">
            <a:xfrm>
              <a:off x="4192" y="2863"/>
              <a:ext cx="156" cy="173"/>
            </a:xfrm>
            <a:custGeom>
              <a:avLst/>
              <a:gdLst>
                <a:gd name="T0" fmla="*/ 77 w 156"/>
                <a:gd name="T1" fmla="*/ 173 h 173"/>
                <a:gd name="T2" fmla="*/ 48 w 156"/>
                <a:gd name="T3" fmla="*/ 165 h 173"/>
                <a:gd name="T4" fmla="*/ 23 w 156"/>
                <a:gd name="T5" fmla="*/ 148 h 173"/>
                <a:gd name="T6" fmla="*/ 6 w 156"/>
                <a:gd name="T7" fmla="*/ 119 h 173"/>
                <a:gd name="T8" fmla="*/ 0 w 156"/>
                <a:gd name="T9" fmla="*/ 85 h 173"/>
                <a:gd name="T10" fmla="*/ 3 w 156"/>
                <a:gd name="T11" fmla="*/ 68 h 173"/>
                <a:gd name="T12" fmla="*/ 14 w 156"/>
                <a:gd name="T13" fmla="*/ 40 h 173"/>
                <a:gd name="T14" fmla="*/ 34 w 156"/>
                <a:gd name="T15" fmla="*/ 14 h 173"/>
                <a:gd name="T16" fmla="*/ 62 w 156"/>
                <a:gd name="T17" fmla="*/ 3 h 173"/>
                <a:gd name="T18" fmla="*/ 82 w 156"/>
                <a:gd name="T19" fmla="*/ 0 h 173"/>
                <a:gd name="T20" fmla="*/ 108 w 156"/>
                <a:gd name="T21" fmla="*/ 6 h 173"/>
                <a:gd name="T22" fmla="*/ 133 w 156"/>
                <a:gd name="T23" fmla="*/ 23 h 173"/>
                <a:gd name="T24" fmla="*/ 150 w 156"/>
                <a:gd name="T25" fmla="*/ 51 h 173"/>
                <a:gd name="T26" fmla="*/ 156 w 156"/>
                <a:gd name="T27" fmla="*/ 88 h 173"/>
                <a:gd name="T28" fmla="*/ 156 w 156"/>
                <a:gd name="T29" fmla="*/ 108 h 173"/>
                <a:gd name="T30" fmla="*/ 142 w 156"/>
                <a:gd name="T31" fmla="*/ 139 h 173"/>
                <a:gd name="T32" fmla="*/ 119 w 156"/>
                <a:gd name="T33" fmla="*/ 162 h 173"/>
                <a:gd name="T34" fmla="*/ 91 w 156"/>
                <a:gd name="T35" fmla="*/ 173 h 173"/>
                <a:gd name="T36" fmla="*/ 77 w 156"/>
                <a:gd name="T37" fmla="*/ 173 h 173"/>
                <a:gd name="T38" fmla="*/ 25 w 156"/>
                <a:gd name="T39" fmla="*/ 82 h 173"/>
                <a:gd name="T40" fmla="*/ 31 w 156"/>
                <a:gd name="T41" fmla="*/ 119 h 173"/>
                <a:gd name="T42" fmla="*/ 43 w 156"/>
                <a:gd name="T43" fmla="*/ 142 h 173"/>
                <a:gd name="T44" fmla="*/ 60 w 156"/>
                <a:gd name="T45" fmla="*/ 156 h 173"/>
                <a:gd name="T46" fmla="*/ 79 w 156"/>
                <a:gd name="T47" fmla="*/ 162 h 173"/>
                <a:gd name="T48" fmla="*/ 91 w 156"/>
                <a:gd name="T49" fmla="*/ 159 h 173"/>
                <a:gd name="T50" fmla="*/ 111 w 156"/>
                <a:gd name="T51" fmla="*/ 151 h 173"/>
                <a:gd name="T52" fmla="*/ 122 w 156"/>
                <a:gd name="T53" fmla="*/ 131 h 173"/>
                <a:gd name="T54" fmla="*/ 131 w 156"/>
                <a:gd name="T55" fmla="*/ 105 h 173"/>
                <a:gd name="T56" fmla="*/ 131 w 156"/>
                <a:gd name="T57" fmla="*/ 88 h 173"/>
                <a:gd name="T58" fmla="*/ 128 w 156"/>
                <a:gd name="T59" fmla="*/ 57 h 173"/>
                <a:gd name="T60" fmla="*/ 116 w 156"/>
                <a:gd name="T61" fmla="*/ 31 h 173"/>
                <a:gd name="T62" fmla="*/ 102 w 156"/>
                <a:gd name="T63" fmla="*/ 17 h 173"/>
                <a:gd name="T64" fmla="*/ 79 w 156"/>
                <a:gd name="T65" fmla="*/ 11 h 173"/>
                <a:gd name="T66" fmla="*/ 68 w 156"/>
                <a:gd name="T67" fmla="*/ 11 h 173"/>
                <a:gd name="T68" fmla="*/ 48 w 156"/>
                <a:gd name="T69" fmla="*/ 23 h 173"/>
                <a:gd name="T70" fmla="*/ 34 w 156"/>
                <a:gd name="T71" fmla="*/ 40 h 173"/>
                <a:gd name="T72" fmla="*/ 28 w 156"/>
                <a:gd name="T73" fmla="*/ 65 h 173"/>
                <a:gd name="T74" fmla="*/ 25 w 156"/>
                <a:gd name="T75" fmla="*/ 82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6" h="173">
                  <a:moveTo>
                    <a:pt x="77" y="173"/>
                  </a:moveTo>
                  <a:lnTo>
                    <a:pt x="77" y="173"/>
                  </a:lnTo>
                  <a:lnTo>
                    <a:pt x="62" y="170"/>
                  </a:lnTo>
                  <a:lnTo>
                    <a:pt x="48" y="165"/>
                  </a:lnTo>
                  <a:lnTo>
                    <a:pt x="34" y="159"/>
                  </a:lnTo>
                  <a:lnTo>
                    <a:pt x="23" y="148"/>
                  </a:lnTo>
                  <a:lnTo>
                    <a:pt x="14" y="134"/>
                  </a:lnTo>
                  <a:lnTo>
                    <a:pt x="6" y="119"/>
                  </a:lnTo>
                  <a:lnTo>
                    <a:pt x="3" y="102"/>
                  </a:lnTo>
                  <a:lnTo>
                    <a:pt x="0" y="85"/>
                  </a:lnTo>
                  <a:lnTo>
                    <a:pt x="0" y="85"/>
                  </a:lnTo>
                  <a:lnTo>
                    <a:pt x="3" y="68"/>
                  </a:lnTo>
                  <a:lnTo>
                    <a:pt x="6" y="54"/>
                  </a:lnTo>
                  <a:lnTo>
                    <a:pt x="14" y="40"/>
                  </a:lnTo>
                  <a:lnTo>
                    <a:pt x="23" y="26"/>
                  </a:lnTo>
                  <a:lnTo>
                    <a:pt x="34" y="14"/>
                  </a:lnTo>
                  <a:lnTo>
                    <a:pt x="48" y="6"/>
                  </a:lnTo>
                  <a:lnTo>
                    <a:pt x="62" y="3"/>
                  </a:lnTo>
                  <a:lnTo>
                    <a:pt x="82" y="0"/>
                  </a:lnTo>
                  <a:lnTo>
                    <a:pt x="82" y="0"/>
                  </a:lnTo>
                  <a:lnTo>
                    <a:pt x="94" y="3"/>
                  </a:lnTo>
                  <a:lnTo>
                    <a:pt x="108" y="6"/>
                  </a:lnTo>
                  <a:lnTo>
                    <a:pt x="122" y="14"/>
                  </a:lnTo>
                  <a:lnTo>
                    <a:pt x="133" y="23"/>
                  </a:lnTo>
                  <a:lnTo>
                    <a:pt x="142" y="37"/>
                  </a:lnTo>
                  <a:lnTo>
                    <a:pt x="150" y="51"/>
                  </a:lnTo>
                  <a:lnTo>
                    <a:pt x="156" y="68"/>
                  </a:lnTo>
                  <a:lnTo>
                    <a:pt x="156" y="88"/>
                  </a:lnTo>
                  <a:lnTo>
                    <a:pt x="156" y="88"/>
                  </a:lnTo>
                  <a:lnTo>
                    <a:pt x="156" y="108"/>
                  </a:lnTo>
                  <a:lnTo>
                    <a:pt x="150" y="125"/>
                  </a:lnTo>
                  <a:lnTo>
                    <a:pt x="142" y="139"/>
                  </a:lnTo>
                  <a:lnTo>
                    <a:pt x="131" y="153"/>
                  </a:lnTo>
                  <a:lnTo>
                    <a:pt x="119" y="162"/>
                  </a:lnTo>
                  <a:lnTo>
                    <a:pt x="105" y="168"/>
                  </a:lnTo>
                  <a:lnTo>
                    <a:pt x="91" y="173"/>
                  </a:lnTo>
                  <a:lnTo>
                    <a:pt x="77" y="173"/>
                  </a:lnTo>
                  <a:lnTo>
                    <a:pt x="77" y="173"/>
                  </a:lnTo>
                  <a:close/>
                  <a:moveTo>
                    <a:pt x="25" y="82"/>
                  </a:moveTo>
                  <a:lnTo>
                    <a:pt x="25" y="82"/>
                  </a:lnTo>
                  <a:lnTo>
                    <a:pt x="28" y="102"/>
                  </a:lnTo>
                  <a:lnTo>
                    <a:pt x="31" y="119"/>
                  </a:lnTo>
                  <a:lnTo>
                    <a:pt x="37" y="131"/>
                  </a:lnTo>
                  <a:lnTo>
                    <a:pt x="43" y="142"/>
                  </a:lnTo>
                  <a:lnTo>
                    <a:pt x="51" y="151"/>
                  </a:lnTo>
                  <a:lnTo>
                    <a:pt x="60" y="156"/>
                  </a:lnTo>
                  <a:lnTo>
                    <a:pt x="71" y="159"/>
                  </a:lnTo>
                  <a:lnTo>
                    <a:pt x="79" y="162"/>
                  </a:lnTo>
                  <a:lnTo>
                    <a:pt x="79" y="162"/>
                  </a:lnTo>
                  <a:lnTo>
                    <a:pt x="91" y="159"/>
                  </a:lnTo>
                  <a:lnTo>
                    <a:pt x="102" y="156"/>
                  </a:lnTo>
                  <a:lnTo>
                    <a:pt x="111" y="151"/>
                  </a:lnTo>
                  <a:lnTo>
                    <a:pt x="116" y="142"/>
                  </a:lnTo>
                  <a:lnTo>
                    <a:pt x="122" y="131"/>
                  </a:lnTo>
                  <a:lnTo>
                    <a:pt x="128" y="119"/>
                  </a:lnTo>
                  <a:lnTo>
                    <a:pt x="131" y="105"/>
                  </a:lnTo>
                  <a:lnTo>
                    <a:pt x="131" y="88"/>
                  </a:lnTo>
                  <a:lnTo>
                    <a:pt x="131" y="88"/>
                  </a:lnTo>
                  <a:lnTo>
                    <a:pt x="131" y="71"/>
                  </a:lnTo>
                  <a:lnTo>
                    <a:pt x="128" y="57"/>
                  </a:lnTo>
                  <a:lnTo>
                    <a:pt x="122" y="43"/>
                  </a:lnTo>
                  <a:lnTo>
                    <a:pt x="116" y="31"/>
                  </a:lnTo>
                  <a:lnTo>
                    <a:pt x="111" y="23"/>
                  </a:lnTo>
                  <a:lnTo>
                    <a:pt x="102" y="17"/>
                  </a:lnTo>
                  <a:lnTo>
                    <a:pt x="91" y="11"/>
                  </a:lnTo>
                  <a:lnTo>
                    <a:pt x="79" y="11"/>
                  </a:lnTo>
                  <a:lnTo>
                    <a:pt x="79" y="11"/>
                  </a:lnTo>
                  <a:lnTo>
                    <a:pt x="68" y="11"/>
                  </a:lnTo>
                  <a:lnTo>
                    <a:pt x="57" y="14"/>
                  </a:lnTo>
                  <a:lnTo>
                    <a:pt x="48" y="23"/>
                  </a:lnTo>
                  <a:lnTo>
                    <a:pt x="40" y="28"/>
                  </a:lnTo>
                  <a:lnTo>
                    <a:pt x="34" y="40"/>
                  </a:lnTo>
                  <a:lnTo>
                    <a:pt x="31" y="51"/>
                  </a:lnTo>
                  <a:lnTo>
                    <a:pt x="28" y="65"/>
                  </a:lnTo>
                  <a:lnTo>
                    <a:pt x="25" y="82"/>
                  </a:lnTo>
                  <a:lnTo>
                    <a:pt x="25" y="8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sp>
          <p:nvSpPr>
            <p:cNvPr id="29375" name="Freeform 1727"/>
            <p:cNvSpPr>
              <a:spLocks/>
            </p:cNvSpPr>
            <p:nvPr/>
          </p:nvSpPr>
          <p:spPr bwMode="auto">
            <a:xfrm>
              <a:off x="4365" y="2866"/>
              <a:ext cx="100" cy="167"/>
            </a:xfrm>
            <a:custGeom>
              <a:avLst/>
              <a:gdLst>
                <a:gd name="T0" fmla="*/ 37 w 100"/>
                <a:gd name="T1" fmla="*/ 167 h 167"/>
                <a:gd name="T2" fmla="*/ 0 w 100"/>
                <a:gd name="T3" fmla="*/ 167 h 167"/>
                <a:gd name="T4" fmla="*/ 0 w 100"/>
                <a:gd name="T5" fmla="*/ 167 h 167"/>
                <a:gd name="T6" fmla="*/ 6 w 100"/>
                <a:gd name="T7" fmla="*/ 165 h 167"/>
                <a:gd name="T8" fmla="*/ 6 w 100"/>
                <a:gd name="T9" fmla="*/ 156 h 167"/>
                <a:gd name="T10" fmla="*/ 6 w 100"/>
                <a:gd name="T11" fmla="*/ 11 h 167"/>
                <a:gd name="T12" fmla="*/ 6 w 100"/>
                <a:gd name="T13" fmla="*/ 11 h 167"/>
                <a:gd name="T14" fmla="*/ 6 w 100"/>
                <a:gd name="T15" fmla="*/ 3 h 167"/>
                <a:gd name="T16" fmla="*/ 0 w 100"/>
                <a:gd name="T17" fmla="*/ 0 h 167"/>
                <a:gd name="T18" fmla="*/ 100 w 100"/>
                <a:gd name="T19" fmla="*/ 0 h 167"/>
                <a:gd name="T20" fmla="*/ 100 w 100"/>
                <a:gd name="T21" fmla="*/ 23 h 167"/>
                <a:gd name="T22" fmla="*/ 100 w 100"/>
                <a:gd name="T23" fmla="*/ 23 h 167"/>
                <a:gd name="T24" fmla="*/ 91 w 100"/>
                <a:gd name="T25" fmla="*/ 14 h 167"/>
                <a:gd name="T26" fmla="*/ 77 w 100"/>
                <a:gd name="T27" fmla="*/ 11 h 167"/>
                <a:gd name="T28" fmla="*/ 77 w 100"/>
                <a:gd name="T29" fmla="*/ 11 h 167"/>
                <a:gd name="T30" fmla="*/ 31 w 100"/>
                <a:gd name="T31" fmla="*/ 11 h 167"/>
                <a:gd name="T32" fmla="*/ 31 w 100"/>
                <a:gd name="T33" fmla="*/ 68 h 167"/>
                <a:gd name="T34" fmla="*/ 71 w 100"/>
                <a:gd name="T35" fmla="*/ 68 h 167"/>
                <a:gd name="T36" fmla="*/ 71 w 100"/>
                <a:gd name="T37" fmla="*/ 68 h 167"/>
                <a:gd name="T38" fmla="*/ 77 w 100"/>
                <a:gd name="T39" fmla="*/ 65 h 167"/>
                <a:gd name="T40" fmla="*/ 80 w 100"/>
                <a:gd name="T41" fmla="*/ 62 h 167"/>
                <a:gd name="T42" fmla="*/ 80 w 100"/>
                <a:gd name="T43" fmla="*/ 88 h 167"/>
                <a:gd name="T44" fmla="*/ 80 w 100"/>
                <a:gd name="T45" fmla="*/ 88 h 167"/>
                <a:gd name="T46" fmla="*/ 77 w 100"/>
                <a:gd name="T47" fmla="*/ 82 h 167"/>
                <a:gd name="T48" fmla="*/ 71 w 100"/>
                <a:gd name="T49" fmla="*/ 82 h 167"/>
                <a:gd name="T50" fmla="*/ 31 w 100"/>
                <a:gd name="T51" fmla="*/ 82 h 167"/>
                <a:gd name="T52" fmla="*/ 31 w 100"/>
                <a:gd name="T53" fmla="*/ 156 h 167"/>
                <a:gd name="T54" fmla="*/ 31 w 100"/>
                <a:gd name="T55" fmla="*/ 156 h 167"/>
                <a:gd name="T56" fmla="*/ 31 w 100"/>
                <a:gd name="T57" fmla="*/ 165 h 167"/>
                <a:gd name="T58" fmla="*/ 37 w 100"/>
                <a:gd name="T59" fmla="*/ 167 h 167"/>
                <a:gd name="T60" fmla="*/ 37 w 100"/>
                <a:gd name="T61" fmla="*/ 16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0" h="167">
                  <a:moveTo>
                    <a:pt x="37" y="167"/>
                  </a:moveTo>
                  <a:lnTo>
                    <a:pt x="0" y="167"/>
                  </a:lnTo>
                  <a:lnTo>
                    <a:pt x="0" y="167"/>
                  </a:lnTo>
                  <a:lnTo>
                    <a:pt x="6" y="165"/>
                  </a:lnTo>
                  <a:lnTo>
                    <a:pt x="6" y="156"/>
                  </a:lnTo>
                  <a:lnTo>
                    <a:pt x="6" y="11"/>
                  </a:lnTo>
                  <a:lnTo>
                    <a:pt x="6" y="11"/>
                  </a:lnTo>
                  <a:lnTo>
                    <a:pt x="6" y="3"/>
                  </a:lnTo>
                  <a:lnTo>
                    <a:pt x="0" y="0"/>
                  </a:lnTo>
                  <a:lnTo>
                    <a:pt x="100" y="0"/>
                  </a:lnTo>
                  <a:lnTo>
                    <a:pt x="100" y="23"/>
                  </a:lnTo>
                  <a:lnTo>
                    <a:pt x="100" y="23"/>
                  </a:lnTo>
                  <a:lnTo>
                    <a:pt x="91" y="14"/>
                  </a:lnTo>
                  <a:lnTo>
                    <a:pt x="77" y="11"/>
                  </a:lnTo>
                  <a:lnTo>
                    <a:pt x="77" y="11"/>
                  </a:lnTo>
                  <a:lnTo>
                    <a:pt x="31" y="11"/>
                  </a:lnTo>
                  <a:lnTo>
                    <a:pt x="31" y="68"/>
                  </a:lnTo>
                  <a:lnTo>
                    <a:pt x="71" y="68"/>
                  </a:lnTo>
                  <a:lnTo>
                    <a:pt x="71" y="68"/>
                  </a:lnTo>
                  <a:lnTo>
                    <a:pt x="77" y="65"/>
                  </a:lnTo>
                  <a:lnTo>
                    <a:pt x="80" y="62"/>
                  </a:lnTo>
                  <a:lnTo>
                    <a:pt x="80" y="88"/>
                  </a:lnTo>
                  <a:lnTo>
                    <a:pt x="80" y="88"/>
                  </a:lnTo>
                  <a:lnTo>
                    <a:pt x="77" y="82"/>
                  </a:lnTo>
                  <a:lnTo>
                    <a:pt x="71" y="82"/>
                  </a:lnTo>
                  <a:lnTo>
                    <a:pt x="31" y="82"/>
                  </a:lnTo>
                  <a:lnTo>
                    <a:pt x="31" y="156"/>
                  </a:lnTo>
                  <a:lnTo>
                    <a:pt x="31" y="156"/>
                  </a:lnTo>
                  <a:lnTo>
                    <a:pt x="31" y="165"/>
                  </a:lnTo>
                  <a:lnTo>
                    <a:pt x="37" y="167"/>
                  </a:lnTo>
                  <a:lnTo>
                    <a:pt x="37" y="167"/>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0" fontAlgn="base" hangingPunct="0">
                <a:spcBef>
                  <a:spcPct val="0"/>
                </a:spcBef>
                <a:spcAft>
                  <a:spcPct val="0"/>
                </a:spcAft>
              </a:pPr>
              <a:endParaRPr lang="en-GB" sz="2400" dirty="0">
                <a:solidFill>
                  <a:srgbClr val="000000"/>
                </a:solidFill>
                <a:cs typeface="Arial" charset="0"/>
              </a:endParaRPr>
            </a:p>
          </p:txBody>
        </p:sp>
      </p:grpSp>
    </p:spTree>
    <p:extLst>
      <p:ext uri="{BB962C8B-B14F-4D97-AF65-F5344CB8AC3E}">
        <p14:creationId xmlns:p14="http://schemas.microsoft.com/office/powerpoint/2010/main" val="17829874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GB" dirty="0">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2213A50E-70D9-40D7-ABCF-AA06D7F87B6B}" type="slidenum">
              <a:rPr lang="en-GB">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960953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dirty="0">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GB" dirty="0">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0DC96483-E838-400E-931F-82519BB60DE9}" type="slidenum">
              <a:rPr lang="en-GB">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86653191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58775" y="1700213"/>
            <a:ext cx="4137025" cy="450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37025" cy="450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dirty="0">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GB" dirty="0">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9F96824D-CE2C-46B1-B481-84B77DB37B8A}" type="slidenum">
              <a:rPr lang="en-GB">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79614579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dirty="0">
              <a:solidFill>
                <a:srgbClr val="FFFFFF"/>
              </a:solidFill>
            </a:endParaRPr>
          </a:p>
        </p:txBody>
      </p:sp>
      <p:sp>
        <p:nvSpPr>
          <p:cNvPr id="8" name="Footer Placeholder 7"/>
          <p:cNvSpPr>
            <a:spLocks noGrp="1"/>
          </p:cNvSpPr>
          <p:nvPr>
            <p:ph type="ftr" sz="quarter" idx="11"/>
          </p:nvPr>
        </p:nvSpPr>
        <p:spPr/>
        <p:txBody>
          <a:bodyPr/>
          <a:lstStyle>
            <a:lvl1pPr>
              <a:defRPr/>
            </a:lvl1pPr>
          </a:lstStyle>
          <a:p>
            <a:endParaRPr lang="en-GB" dirty="0">
              <a:solidFill>
                <a:srgbClr val="FFFFFF"/>
              </a:solidFill>
            </a:endParaRPr>
          </a:p>
        </p:txBody>
      </p:sp>
      <p:sp>
        <p:nvSpPr>
          <p:cNvPr id="9" name="Slide Number Placeholder 8"/>
          <p:cNvSpPr>
            <a:spLocks noGrp="1"/>
          </p:cNvSpPr>
          <p:nvPr>
            <p:ph type="sldNum" sz="quarter" idx="12"/>
          </p:nvPr>
        </p:nvSpPr>
        <p:spPr/>
        <p:txBody>
          <a:bodyPr/>
          <a:lstStyle>
            <a:lvl1pPr>
              <a:defRPr/>
            </a:lvl1pPr>
          </a:lstStyle>
          <a:p>
            <a:fld id="{70DA673D-7410-4F2A-962A-5AEC9562D37A}" type="slidenum">
              <a:rPr lang="en-GB">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258962754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dirty="0">
              <a:solidFill>
                <a:srgbClr val="FFFFFF"/>
              </a:solidFill>
            </a:endParaRPr>
          </a:p>
        </p:txBody>
      </p:sp>
      <p:sp>
        <p:nvSpPr>
          <p:cNvPr id="4" name="Footer Placeholder 3"/>
          <p:cNvSpPr>
            <a:spLocks noGrp="1"/>
          </p:cNvSpPr>
          <p:nvPr>
            <p:ph type="ftr" sz="quarter" idx="11"/>
          </p:nvPr>
        </p:nvSpPr>
        <p:spPr/>
        <p:txBody>
          <a:bodyPr/>
          <a:lstStyle>
            <a:lvl1pPr>
              <a:defRPr/>
            </a:lvl1pPr>
          </a:lstStyle>
          <a:p>
            <a:endParaRPr lang="en-GB" dirty="0">
              <a:solidFill>
                <a:srgbClr val="FFFFFF"/>
              </a:solidFill>
            </a:endParaRPr>
          </a:p>
        </p:txBody>
      </p:sp>
      <p:sp>
        <p:nvSpPr>
          <p:cNvPr id="5" name="Slide Number Placeholder 4"/>
          <p:cNvSpPr>
            <a:spLocks noGrp="1"/>
          </p:cNvSpPr>
          <p:nvPr>
            <p:ph type="sldNum" sz="quarter" idx="12"/>
          </p:nvPr>
        </p:nvSpPr>
        <p:spPr/>
        <p:txBody>
          <a:bodyPr/>
          <a:lstStyle>
            <a:lvl1pPr>
              <a:defRPr/>
            </a:lvl1pPr>
          </a:lstStyle>
          <a:p>
            <a:fld id="{CDBC5CA3-0B45-4A8F-986E-DBAA9AF24C22}" type="slidenum">
              <a:rPr lang="en-GB">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364577141"/>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dirty="0">
              <a:solidFill>
                <a:srgbClr val="FFFFFF"/>
              </a:solidFill>
            </a:endParaRPr>
          </a:p>
        </p:txBody>
      </p:sp>
      <p:sp>
        <p:nvSpPr>
          <p:cNvPr id="3" name="Footer Placeholder 2"/>
          <p:cNvSpPr>
            <a:spLocks noGrp="1"/>
          </p:cNvSpPr>
          <p:nvPr>
            <p:ph type="ftr" sz="quarter" idx="11"/>
          </p:nvPr>
        </p:nvSpPr>
        <p:spPr/>
        <p:txBody>
          <a:bodyPr/>
          <a:lstStyle>
            <a:lvl1pPr>
              <a:defRPr/>
            </a:lvl1pPr>
          </a:lstStyle>
          <a:p>
            <a:endParaRPr lang="en-GB" dirty="0">
              <a:solidFill>
                <a:srgbClr val="FFFFFF"/>
              </a:solidFill>
            </a:endParaRPr>
          </a:p>
        </p:txBody>
      </p:sp>
      <p:sp>
        <p:nvSpPr>
          <p:cNvPr id="4" name="Slide Number Placeholder 3"/>
          <p:cNvSpPr>
            <a:spLocks noGrp="1"/>
          </p:cNvSpPr>
          <p:nvPr>
            <p:ph type="sldNum" sz="quarter" idx="12"/>
          </p:nvPr>
        </p:nvSpPr>
        <p:spPr/>
        <p:txBody>
          <a:bodyPr/>
          <a:lstStyle>
            <a:lvl1pPr>
              <a:defRPr/>
            </a:lvl1pPr>
          </a:lstStyle>
          <a:p>
            <a:fld id="{493AC13A-04FF-4939-A36D-21B8D327B140}" type="slidenum">
              <a:rPr lang="en-GB">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151350510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dirty="0">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GB" dirty="0">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F62B74E4-B13B-4CF6-AA7F-DB14FA42A16B}" type="slidenum">
              <a:rPr lang="en-GB">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219621111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dirty="0">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GB" dirty="0">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D4C639C6-E4F9-4658-9A6F-37896A03D512}" type="slidenum">
              <a:rPr lang="en-GB">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4234880097"/>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GB" dirty="0">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40314DAA-C12D-4D7B-8437-0C4C3478CF9B}" type="slidenum">
              <a:rPr lang="en-GB">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122988992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78613" y="0"/>
            <a:ext cx="2106612" cy="62023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58775" y="0"/>
            <a:ext cx="6167438" cy="6202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GB" dirty="0">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EF0BF32C-090F-47B4-97D8-66989C4FB0AF}" type="slidenum">
              <a:rPr lang="en-GB">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395748163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sz="1200">
                <a:solidFill>
                  <a:schemeClr val="tx1"/>
                </a:solidFill>
                <a:latin typeface="Lucida Sans" pitchFamily="34" charset="0"/>
                <a:ea typeface="ＭＳ Ｐゴシック" pitchFamily="34" charset="-128"/>
              </a:defRPr>
            </a:lvl1pPr>
            <a:lvl2pPr marL="742950" indent="-285750">
              <a:defRPr sz="1200">
                <a:solidFill>
                  <a:schemeClr val="tx1"/>
                </a:solidFill>
                <a:latin typeface="Lucida Sans" pitchFamily="34" charset="0"/>
                <a:ea typeface="ＭＳ Ｐゴシック" pitchFamily="34" charset="-128"/>
              </a:defRPr>
            </a:lvl2pPr>
            <a:lvl3pPr marL="1143000" indent="-228600">
              <a:defRPr sz="1200">
                <a:solidFill>
                  <a:schemeClr val="tx1"/>
                </a:solidFill>
                <a:latin typeface="Lucida Sans" pitchFamily="34" charset="0"/>
                <a:ea typeface="ＭＳ Ｐゴシック" pitchFamily="34" charset="-128"/>
              </a:defRPr>
            </a:lvl3pPr>
            <a:lvl4pPr marL="1600200" indent="-228600">
              <a:defRPr sz="1200">
                <a:solidFill>
                  <a:schemeClr val="tx1"/>
                </a:solidFill>
                <a:latin typeface="Lucida Sans" pitchFamily="34" charset="0"/>
                <a:ea typeface="ＭＳ Ｐゴシック" pitchFamily="34" charset="-128"/>
              </a:defRPr>
            </a:lvl4pPr>
            <a:lvl5pPr marL="2057400" indent="-228600">
              <a:defRPr sz="1200">
                <a:solidFill>
                  <a:schemeClr val="tx1"/>
                </a:solidFill>
                <a:latin typeface="Lucida Sans" pitchFamily="34" charset="0"/>
                <a:ea typeface="ＭＳ Ｐゴシック" pitchFamily="34" charset="-128"/>
              </a:defRPr>
            </a:lvl5pPr>
            <a:lvl6pPr marL="25146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6pPr>
            <a:lvl7pPr marL="29718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7pPr>
            <a:lvl8pPr marL="34290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8pPr>
            <a:lvl9pPr marL="38862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9pPr>
          </a:lstStyle>
          <a:p>
            <a:pPr algn="ctr" eaLnBrk="0" fontAlgn="base" hangingPunct="0">
              <a:spcBef>
                <a:spcPct val="0"/>
              </a:spcBef>
              <a:spcAft>
                <a:spcPct val="0"/>
              </a:spcAft>
            </a:pPr>
            <a:endParaRPr lang="en-US" altLang="en-US" dirty="0">
              <a:solidFill>
                <a:srgbClr val="323D43"/>
              </a:solidFill>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sz="1200">
                <a:solidFill>
                  <a:schemeClr val="tx1"/>
                </a:solidFill>
                <a:latin typeface="Lucida Sans" pitchFamily="34" charset="0"/>
                <a:ea typeface="ＭＳ Ｐゴシック" pitchFamily="34" charset="-128"/>
              </a:defRPr>
            </a:lvl1pPr>
            <a:lvl2pPr marL="742950" indent="-285750">
              <a:defRPr sz="1200">
                <a:solidFill>
                  <a:schemeClr val="tx1"/>
                </a:solidFill>
                <a:latin typeface="Lucida Sans" pitchFamily="34" charset="0"/>
                <a:ea typeface="ＭＳ Ｐゴシック" pitchFamily="34" charset="-128"/>
              </a:defRPr>
            </a:lvl2pPr>
            <a:lvl3pPr marL="1143000" indent="-228600">
              <a:defRPr sz="1200">
                <a:solidFill>
                  <a:schemeClr val="tx1"/>
                </a:solidFill>
                <a:latin typeface="Lucida Sans" pitchFamily="34" charset="0"/>
                <a:ea typeface="ＭＳ Ｐゴシック" pitchFamily="34" charset="-128"/>
              </a:defRPr>
            </a:lvl3pPr>
            <a:lvl4pPr marL="1600200" indent="-228600">
              <a:defRPr sz="1200">
                <a:solidFill>
                  <a:schemeClr val="tx1"/>
                </a:solidFill>
                <a:latin typeface="Lucida Sans" pitchFamily="34" charset="0"/>
                <a:ea typeface="ＭＳ Ｐゴシック" pitchFamily="34" charset="-128"/>
              </a:defRPr>
            </a:lvl4pPr>
            <a:lvl5pPr marL="2057400" indent="-228600">
              <a:defRPr sz="1200">
                <a:solidFill>
                  <a:schemeClr val="tx1"/>
                </a:solidFill>
                <a:latin typeface="Lucida Sans" pitchFamily="34" charset="0"/>
                <a:ea typeface="ＭＳ Ｐゴシック" pitchFamily="34" charset="-128"/>
              </a:defRPr>
            </a:lvl5pPr>
            <a:lvl6pPr marL="25146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6pPr>
            <a:lvl7pPr marL="29718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7pPr>
            <a:lvl8pPr marL="34290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8pPr>
            <a:lvl9pPr marL="38862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9pPr>
          </a:lstStyle>
          <a:p>
            <a:pPr algn="ctr" eaLnBrk="0" fontAlgn="base" hangingPunct="0">
              <a:spcBef>
                <a:spcPct val="0"/>
              </a:spcBef>
              <a:spcAft>
                <a:spcPct val="0"/>
              </a:spcAft>
            </a:pPr>
            <a:endParaRPr lang="en-US" altLang="en-US" sz="2400" dirty="0">
              <a:solidFill>
                <a:srgbClr val="323D43"/>
              </a:solidFill>
              <a:latin typeface="Arial"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pPr lvl="0"/>
            <a:r>
              <a:rPr lang="en-GB" noProof="0" smtClean="0"/>
              <a:t>Click to edit Master title style</a:t>
            </a:r>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pPr lvl="0"/>
            <a:r>
              <a:rPr lang="en-GB" noProof="0" smtClean="0"/>
              <a:t>Click to edit Master subtitle style</a:t>
            </a:r>
          </a:p>
        </p:txBody>
      </p:sp>
      <p:sp>
        <p:nvSpPr>
          <p:cNvPr id="7" name="Rectangle 1030"/>
          <p:cNvSpPr>
            <a:spLocks noGrp="1" noChangeArrowheads="1"/>
          </p:cNvSpPr>
          <p:nvPr>
            <p:ph type="sldNum" sz="quarter" idx="10"/>
          </p:nvPr>
        </p:nvSpPr>
        <p:spPr>
          <a:xfrm>
            <a:off x="6553200" y="6245225"/>
            <a:ext cx="2133600" cy="476250"/>
          </a:xfrm>
        </p:spPr>
        <p:txBody>
          <a:bodyPr rIns="91440"/>
          <a:lstStyle>
            <a:lvl1pPr>
              <a:defRPr>
                <a:latin typeface="Arial" charset="0"/>
              </a:defRPr>
            </a:lvl1pPr>
          </a:lstStyle>
          <a:p>
            <a:fld id="{92E68FE3-8512-4DC2-B0A6-3C454A24B9C4}" type="slidenum">
              <a:rPr lang="en-GB" altLang="en-US">
                <a:solidFill>
                  <a:srgbClr val="323D43"/>
                </a:solidFill>
              </a:rPr>
              <a:pPr/>
              <a:t>‹#›</a:t>
            </a:fld>
            <a:endParaRPr lang="en-GB" altLang="en-US" dirty="0">
              <a:solidFill>
                <a:srgbClr val="323D43"/>
              </a:solidFill>
            </a:endParaRPr>
          </a:p>
        </p:txBody>
      </p:sp>
    </p:spTree>
    <p:extLst>
      <p:ext uri="{BB962C8B-B14F-4D97-AF65-F5344CB8AC3E}">
        <p14:creationId xmlns:p14="http://schemas.microsoft.com/office/powerpoint/2010/main" val="73407828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endParaRPr lang="en-US" altLang="en-US" dirty="0">
              <a:solidFill>
                <a:srgbClr val="323D43"/>
              </a:solidFill>
            </a:endParaRPr>
          </a:p>
        </p:txBody>
      </p:sp>
    </p:spTree>
    <p:extLst>
      <p:ext uri="{BB962C8B-B14F-4D97-AF65-F5344CB8AC3E}">
        <p14:creationId xmlns:p14="http://schemas.microsoft.com/office/powerpoint/2010/main" val="194155377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endParaRPr lang="en-US" altLang="en-US" dirty="0">
              <a:solidFill>
                <a:srgbClr val="323D43"/>
              </a:solidFill>
            </a:endParaRPr>
          </a:p>
        </p:txBody>
      </p:sp>
    </p:spTree>
    <p:extLst>
      <p:ext uri="{BB962C8B-B14F-4D97-AF65-F5344CB8AC3E}">
        <p14:creationId xmlns:p14="http://schemas.microsoft.com/office/powerpoint/2010/main" val="1654570377"/>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endParaRPr lang="en-US" altLang="en-US" dirty="0">
              <a:solidFill>
                <a:srgbClr val="323D43"/>
              </a:solidFill>
            </a:endParaRPr>
          </a:p>
        </p:txBody>
      </p:sp>
    </p:spTree>
    <p:extLst>
      <p:ext uri="{BB962C8B-B14F-4D97-AF65-F5344CB8AC3E}">
        <p14:creationId xmlns:p14="http://schemas.microsoft.com/office/powerpoint/2010/main" val="3009204516"/>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endParaRPr lang="en-US" altLang="en-US" dirty="0">
              <a:solidFill>
                <a:srgbClr val="323D43"/>
              </a:solidFill>
            </a:endParaRPr>
          </a:p>
        </p:txBody>
      </p:sp>
    </p:spTree>
    <p:extLst>
      <p:ext uri="{BB962C8B-B14F-4D97-AF65-F5344CB8AC3E}">
        <p14:creationId xmlns:p14="http://schemas.microsoft.com/office/powerpoint/2010/main" val="3780645987"/>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endParaRPr lang="en-US" altLang="en-US" dirty="0">
              <a:solidFill>
                <a:srgbClr val="323D43"/>
              </a:solidFill>
            </a:endParaRPr>
          </a:p>
        </p:txBody>
      </p:sp>
    </p:spTree>
    <p:extLst>
      <p:ext uri="{BB962C8B-B14F-4D97-AF65-F5344CB8AC3E}">
        <p14:creationId xmlns:p14="http://schemas.microsoft.com/office/powerpoint/2010/main" val="2591587815"/>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endParaRPr lang="en-US" altLang="en-US" dirty="0">
              <a:solidFill>
                <a:srgbClr val="323D43"/>
              </a:solidFill>
            </a:endParaRPr>
          </a:p>
        </p:txBody>
      </p:sp>
    </p:spTree>
    <p:extLst>
      <p:ext uri="{BB962C8B-B14F-4D97-AF65-F5344CB8AC3E}">
        <p14:creationId xmlns:p14="http://schemas.microsoft.com/office/powerpoint/2010/main" val="3220448876"/>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endParaRPr lang="en-US" altLang="en-US" dirty="0">
              <a:solidFill>
                <a:srgbClr val="323D43"/>
              </a:solidFill>
            </a:endParaRPr>
          </a:p>
        </p:txBody>
      </p:sp>
    </p:spTree>
    <p:extLst>
      <p:ext uri="{BB962C8B-B14F-4D97-AF65-F5344CB8AC3E}">
        <p14:creationId xmlns:p14="http://schemas.microsoft.com/office/powerpoint/2010/main" val="403610913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endParaRPr lang="en-US" altLang="en-US" dirty="0">
              <a:solidFill>
                <a:srgbClr val="323D43"/>
              </a:solidFill>
            </a:endParaRPr>
          </a:p>
        </p:txBody>
      </p:sp>
    </p:spTree>
    <p:extLst>
      <p:ext uri="{BB962C8B-B14F-4D97-AF65-F5344CB8AC3E}">
        <p14:creationId xmlns:p14="http://schemas.microsoft.com/office/powerpoint/2010/main" val="253793409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endParaRPr lang="en-US" altLang="en-US" dirty="0">
              <a:solidFill>
                <a:srgbClr val="323D43"/>
              </a:solidFill>
            </a:endParaRPr>
          </a:p>
        </p:txBody>
      </p:sp>
    </p:spTree>
    <p:extLst>
      <p:ext uri="{BB962C8B-B14F-4D97-AF65-F5344CB8AC3E}">
        <p14:creationId xmlns:p14="http://schemas.microsoft.com/office/powerpoint/2010/main" val="138676956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endParaRPr lang="en-US" altLang="en-US" dirty="0">
              <a:solidFill>
                <a:srgbClr val="323D43"/>
              </a:solidFill>
            </a:endParaRPr>
          </a:p>
        </p:txBody>
      </p:sp>
    </p:spTree>
    <p:extLst>
      <p:ext uri="{BB962C8B-B14F-4D97-AF65-F5344CB8AC3E}">
        <p14:creationId xmlns:p14="http://schemas.microsoft.com/office/powerpoint/2010/main" val="337519592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MS PGothic" pitchFamily="34" charset="-128"/>
              </a:defRPr>
            </a:lvl1pPr>
            <a:lvl2pPr marL="742950" indent="-285750" eaLnBrk="0" hangingPunct="0">
              <a:defRPr sz="900">
                <a:solidFill>
                  <a:schemeClr val="tx1"/>
                </a:solidFill>
                <a:latin typeface="Georgia" pitchFamily="18" charset="0"/>
                <a:ea typeface="MS PGothic" pitchFamily="34" charset="-128"/>
              </a:defRPr>
            </a:lvl2pPr>
            <a:lvl3pPr marL="1143000" indent="-228600" eaLnBrk="0" hangingPunct="0">
              <a:defRPr sz="900">
                <a:solidFill>
                  <a:schemeClr val="tx1"/>
                </a:solidFill>
                <a:latin typeface="Georgia" pitchFamily="18" charset="0"/>
                <a:ea typeface="MS PGothic" pitchFamily="34" charset="-128"/>
              </a:defRPr>
            </a:lvl3pPr>
            <a:lvl4pPr marL="1600200" indent="-228600" eaLnBrk="0" hangingPunct="0">
              <a:defRPr sz="900">
                <a:solidFill>
                  <a:schemeClr val="tx1"/>
                </a:solidFill>
                <a:latin typeface="Georgia" pitchFamily="18" charset="0"/>
                <a:ea typeface="MS PGothic" pitchFamily="34" charset="-128"/>
              </a:defRPr>
            </a:lvl4pPr>
            <a:lvl5pPr marL="2057400" indent="-228600" eaLnBrk="0" hangingPunct="0">
              <a:defRPr sz="900">
                <a:solidFill>
                  <a:schemeClr val="tx1"/>
                </a:solidFill>
                <a:latin typeface="Georgia" pitchFamily="18" charset="0"/>
                <a:ea typeface="MS PGothic"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9pPr>
          </a:lstStyle>
          <a:p>
            <a:pPr algn="ctr" fontAlgn="base">
              <a:spcBef>
                <a:spcPct val="0"/>
              </a:spcBef>
              <a:spcAft>
                <a:spcPct val="0"/>
              </a:spcAft>
              <a:defRPr/>
            </a:pPr>
            <a:endParaRPr lang="en-US" altLang="en-US" sz="1200" dirty="0">
              <a:solidFill>
                <a:srgbClr val="323D43"/>
              </a:solidFill>
              <a:latin typeface="Lucida Sans" pitchFamily="34" charset="0"/>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MS PGothic" pitchFamily="34" charset="-128"/>
              </a:defRPr>
            </a:lvl1pPr>
            <a:lvl2pPr marL="742950" indent="-285750" eaLnBrk="0" hangingPunct="0">
              <a:defRPr sz="900">
                <a:solidFill>
                  <a:schemeClr val="tx1"/>
                </a:solidFill>
                <a:latin typeface="Georgia" pitchFamily="18" charset="0"/>
                <a:ea typeface="MS PGothic" pitchFamily="34" charset="-128"/>
              </a:defRPr>
            </a:lvl2pPr>
            <a:lvl3pPr marL="1143000" indent="-228600" eaLnBrk="0" hangingPunct="0">
              <a:defRPr sz="900">
                <a:solidFill>
                  <a:schemeClr val="tx1"/>
                </a:solidFill>
                <a:latin typeface="Georgia" pitchFamily="18" charset="0"/>
                <a:ea typeface="MS PGothic" pitchFamily="34" charset="-128"/>
              </a:defRPr>
            </a:lvl3pPr>
            <a:lvl4pPr marL="1600200" indent="-228600" eaLnBrk="0" hangingPunct="0">
              <a:defRPr sz="900">
                <a:solidFill>
                  <a:schemeClr val="tx1"/>
                </a:solidFill>
                <a:latin typeface="Georgia" pitchFamily="18" charset="0"/>
                <a:ea typeface="MS PGothic" pitchFamily="34" charset="-128"/>
              </a:defRPr>
            </a:lvl4pPr>
            <a:lvl5pPr marL="2057400" indent="-228600" eaLnBrk="0" hangingPunct="0">
              <a:defRPr sz="900">
                <a:solidFill>
                  <a:schemeClr val="tx1"/>
                </a:solidFill>
                <a:latin typeface="Georgia" pitchFamily="18" charset="0"/>
                <a:ea typeface="MS PGothic"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9pPr>
          </a:lstStyle>
          <a:p>
            <a:pPr algn="ctr" fontAlgn="base">
              <a:spcBef>
                <a:spcPct val="0"/>
              </a:spcBef>
              <a:spcAft>
                <a:spcPct val="0"/>
              </a:spcAft>
              <a:defRPr/>
            </a:pPr>
            <a:endParaRPr lang="en-US" altLang="en-US" sz="2400" dirty="0">
              <a:solidFill>
                <a:srgbClr val="323D43"/>
              </a:solidFill>
              <a:latin typeface="Arial"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r>
              <a:rPr lang="en-GB"/>
              <a:t>Click to edit Master title style</a:t>
            </a:r>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r>
              <a:rPr lang="en-GB"/>
              <a:t>Click to edit Master subtitle style</a:t>
            </a:r>
          </a:p>
        </p:txBody>
      </p:sp>
      <p:sp>
        <p:nvSpPr>
          <p:cNvPr id="7" name="Rectangle 1030"/>
          <p:cNvSpPr>
            <a:spLocks noGrp="1" noChangeArrowheads="1"/>
          </p:cNvSpPr>
          <p:nvPr>
            <p:ph type="sldNum" sz="quarter" idx="10"/>
          </p:nvPr>
        </p:nvSpPr>
        <p:spPr>
          <a:xfrm>
            <a:off x="6553200" y="6245225"/>
            <a:ext cx="2133600" cy="476250"/>
          </a:xfrm>
        </p:spPr>
        <p:txBody>
          <a:bodyPr rIns="91440"/>
          <a:lstStyle>
            <a:lvl1pPr>
              <a:defRPr>
                <a:latin typeface="Arial" charset="0"/>
                <a:ea typeface="ＭＳ Ｐゴシック" pitchFamily="34" charset="-128"/>
              </a:defRPr>
            </a:lvl1pPr>
          </a:lstStyle>
          <a:p>
            <a:pPr>
              <a:defRPr/>
            </a:pPr>
            <a:fld id="{C046849C-588D-4BDA-A387-D22737D3078D}" type="slidenum">
              <a:rPr lang="en-GB"/>
              <a:pPr>
                <a:defRPr/>
              </a:pPr>
              <a:t>‹#›</a:t>
            </a:fld>
            <a:endParaRPr lang="en-GB" dirty="0"/>
          </a:p>
        </p:txBody>
      </p:sp>
    </p:spTree>
    <p:extLst>
      <p:ext uri="{BB962C8B-B14F-4D97-AF65-F5344CB8AC3E}">
        <p14:creationId xmlns:p14="http://schemas.microsoft.com/office/powerpoint/2010/main" val="57057624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662B6459-2E9B-49CE-B55D-B7A1A13F2F02}" type="slidenum">
              <a:rPr lang="en-GB"/>
              <a:pPr>
                <a:defRPr/>
              </a:pPr>
              <a:t>‹#›</a:t>
            </a:fld>
            <a:endParaRPr lang="en-GB" dirty="0"/>
          </a:p>
        </p:txBody>
      </p:sp>
    </p:spTree>
    <p:extLst>
      <p:ext uri="{BB962C8B-B14F-4D97-AF65-F5344CB8AC3E}">
        <p14:creationId xmlns:p14="http://schemas.microsoft.com/office/powerpoint/2010/main" val="2807516617"/>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680FE7EE-EA92-46A6-8498-E02AA1667D57}" type="slidenum">
              <a:rPr lang="en-GB"/>
              <a:pPr>
                <a:defRPr/>
              </a:pPr>
              <a:t>‹#›</a:t>
            </a:fld>
            <a:endParaRPr lang="en-GB" dirty="0"/>
          </a:p>
        </p:txBody>
      </p:sp>
    </p:spTree>
    <p:extLst>
      <p:ext uri="{BB962C8B-B14F-4D97-AF65-F5344CB8AC3E}">
        <p14:creationId xmlns:p14="http://schemas.microsoft.com/office/powerpoint/2010/main" val="321462582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6"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7"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3CFD4459-B457-4297-B3B7-CCD7D8191F0A}" type="slidenum">
              <a:rPr lang="en-GB"/>
              <a:pPr>
                <a:defRPr/>
              </a:pPr>
              <a:t>‹#›</a:t>
            </a:fld>
            <a:endParaRPr lang="en-GB" dirty="0"/>
          </a:p>
        </p:txBody>
      </p:sp>
    </p:spTree>
    <p:extLst>
      <p:ext uri="{BB962C8B-B14F-4D97-AF65-F5344CB8AC3E}">
        <p14:creationId xmlns:p14="http://schemas.microsoft.com/office/powerpoint/2010/main" val="107264573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8"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9"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16E9A0FD-49E3-4AA1-9C09-56A6463E1A4B}" type="slidenum">
              <a:rPr lang="en-GB"/>
              <a:pPr>
                <a:defRPr/>
              </a:pPr>
              <a:t>‹#›</a:t>
            </a:fld>
            <a:endParaRPr lang="en-GB" dirty="0"/>
          </a:p>
        </p:txBody>
      </p:sp>
    </p:spTree>
    <p:extLst>
      <p:ext uri="{BB962C8B-B14F-4D97-AF65-F5344CB8AC3E}">
        <p14:creationId xmlns:p14="http://schemas.microsoft.com/office/powerpoint/2010/main" val="371826906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4"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5"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060593BE-1591-44BF-9F50-63311D029427}" type="slidenum">
              <a:rPr lang="en-GB"/>
              <a:pPr>
                <a:defRPr/>
              </a:pPr>
              <a:t>‹#›</a:t>
            </a:fld>
            <a:endParaRPr lang="en-GB" dirty="0"/>
          </a:p>
        </p:txBody>
      </p:sp>
    </p:spTree>
    <p:extLst>
      <p:ext uri="{BB962C8B-B14F-4D97-AF65-F5344CB8AC3E}">
        <p14:creationId xmlns:p14="http://schemas.microsoft.com/office/powerpoint/2010/main" val="2633707984"/>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3"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4"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BF06269D-3E9F-4458-85F9-F4E9D2BF1165}" type="slidenum">
              <a:rPr lang="en-GB"/>
              <a:pPr>
                <a:defRPr/>
              </a:pPr>
              <a:t>‹#›</a:t>
            </a:fld>
            <a:endParaRPr lang="en-GB" dirty="0"/>
          </a:p>
        </p:txBody>
      </p:sp>
    </p:spTree>
    <p:extLst>
      <p:ext uri="{BB962C8B-B14F-4D97-AF65-F5344CB8AC3E}">
        <p14:creationId xmlns:p14="http://schemas.microsoft.com/office/powerpoint/2010/main" val="2522570000"/>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6"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7"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B6497E73-AFE6-4B52-ABE3-1E497096D635}" type="slidenum">
              <a:rPr lang="en-GB"/>
              <a:pPr>
                <a:defRPr/>
              </a:pPr>
              <a:t>‹#›</a:t>
            </a:fld>
            <a:endParaRPr lang="en-GB" dirty="0"/>
          </a:p>
        </p:txBody>
      </p:sp>
    </p:spTree>
    <p:extLst>
      <p:ext uri="{BB962C8B-B14F-4D97-AF65-F5344CB8AC3E}">
        <p14:creationId xmlns:p14="http://schemas.microsoft.com/office/powerpoint/2010/main" val="785199737"/>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6"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7"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C71AC449-A103-46DB-BF9C-4D6593DB21A6}" type="slidenum">
              <a:rPr lang="en-GB"/>
              <a:pPr>
                <a:defRPr/>
              </a:pPr>
              <a:t>‹#›</a:t>
            </a:fld>
            <a:endParaRPr lang="en-GB" dirty="0"/>
          </a:p>
        </p:txBody>
      </p:sp>
    </p:spTree>
    <p:extLst>
      <p:ext uri="{BB962C8B-B14F-4D97-AF65-F5344CB8AC3E}">
        <p14:creationId xmlns:p14="http://schemas.microsoft.com/office/powerpoint/2010/main" val="2856169021"/>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FB052E87-9377-4696-BFD1-FE22F2091789}" type="slidenum">
              <a:rPr lang="en-GB"/>
              <a:pPr>
                <a:defRPr/>
              </a:pPr>
              <a:t>‹#›</a:t>
            </a:fld>
            <a:endParaRPr lang="en-GB" dirty="0"/>
          </a:p>
        </p:txBody>
      </p:sp>
    </p:spTree>
    <p:extLst>
      <p:ext uri="{BB962C8B-B14F-4D97-AF65-F5344CB8AC3E}">
        <p14:creationId xmlns:p14="http://schemas.microsoft.com/office/powerpoint/2010/main" val="1935354710"/>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EFFABD98-C272-4A79-934E-02F03BA90555}" type="slidenum">
              <a:rPr lang="en-GB"/>
              <a:pPr>
                <a:defRPr/>
              </a:pPr>
              <a:t>‹#›</a:t>
            </a:fld>
            <a:endParaRPr lang="en-GB" dirty="0"/>
          </a:p>
        </p:txBody>
      </p:sp>
    </p:spTree>
    <p:extLst>
      <p:ext uri="{BB962C8B-B14F-4D97-AF65-F5344CB8AC3E}">
        <p14:creationId xmlns:p14="http://schemas.microsoft.com/office/powerpoint/2010/main" val="1866964485"/>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23850" y="908050"/>
            <a:ext cx="8496300" cy="4906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4"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5"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C4CB9C3F-C87A-429F-95D8-8298CA535525}" type="slidenum">
              <a:rPr lang="en-GB"/>
              <a:pPr>
                <a:defRPr/>
              </a:pPr>
              <a:t>‹#›</a:t>
            </a:fld>
            <a:endParaRPr lang="en-GB" dirty="0"/>
          </a:p>
        </p:txBody>
      </p:sp>
    </p:spTree>
    <p:extLst>
      <p:ext uri="{BB962C8B-B14F-4D97-AF65-F5344CB8AC3E}">
        <p14:creationId xmlns:p14="http://schemas.microsoft.com/office/powerpoint/2010/main" val="77570806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MS PGothic" pitchFamily="34" charset="-128"/>
              </a:defRPr>
            </a:lvl1pPr>
            <a:lvl2pPr marL="742950" indent="-285750" eaLnBrk="0" hangingPunct="0">
              <a:defRPr sz="900">
                <a:solidFill>
                  <a:schemeClr val="tx1"/>
                </a:solidFill>
                <a:latin typeface="Georgia" pitchFamily="18" charset="0"/>
                <a:ea typeface="MS PGothic" pitchFamily="34" charset="-128"/>
              </a:defRPr>
            </a:lvl2pPr>
            <a:lvl3pPr marL="1143000" indent="-228600" eaLnBrk="0" hangingPunct="0">
              <a:defRPr sz="900">
                <a:solidFill>
                  <a:schemeClr val="tx1"/>
                </a:solidFill>
                <a:latin typeface="Georgia" pitchFamily="18" charset="0"/>
                <a:ea typeface="MS PGothic" pitchFamily="34" charset="-128"/>
              </a:defRPr>
            </a:lvl3pPr>
            <a:lvl4pPr marL="1600200" indent="-228600" eaLnBrk="0" hangingPunct="0">
              <a:defRPr sz="900">
                <a:solidFill>
                  <a:schemeClr val="tx1"/>
                </a:solidFill>
                <a:latin typeface="Georgia" pitchFamily="18" charset="0"/>
                <a:ea typeface="MS PGothic" pitchFamily="34" charset="-128"/>
              </a:defRPr>
            </a:lvl4pPr>
            <a:lvl5pPr marL="2057400" indent="-228600" eaLnBrk="0" hangingPunct="0">
              <a:defRPr sz="900">
                <a:solidFill>
                  <a:schemeClr val="tx1"/>
                </a:solidFill>
                <a:latin typeface="Georgia" pitchFamily="18" charset="0"/>
                <a:ea typeface="MS PGothic"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9pPr>
          </a:lstStyle>
          <a:p>
            <a:pPr algn="ctr" fontAlgn="base">
              <a:spcBef>
                <a:spcPct val="0"/>
              </a:spcBef>
              <a:spcAft>
                <a:spcPct val="0"/>
              </a:spcAft>
              <a:defRPr/>
            </a:pPr>
            <a:endParaRPr lang="en-US" altLang="en-US" sz="1200" dirty="0">
              <a:solidFill>
                <a:srgbClr val="323D43"/>
              </a:solidFill>
              <a:latin typeface="Lucida Sans" pitchFamily="34" charset="0"/>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MS PGothic" pitchFamily="34" charset="-128"/>
              </a:defRPr>
            </a:lvl1pPr>
            <a:lvl2pPr marL="742950" indent="-285750" eaLnBrk="0" hangingPunct="0">
              <a:defRPr sz="900">
                <a:solidFill>
                  <a:schemeClr val="tx1"/>
                </a:solidFill>
                <a:latin typeface="Georgia" pitchFamily="18" charset="0"/>
                <a:ea typeface="MS PGothic" pitchFamily="34" charset="-128"/>
              </a:defRPr>
            </a:lvl2pPr>
            <a:lvl3pPr marL="1143000" indent="-228600" eaLnBrk="0" hangingPunct="0">
              <a:defRPr sz="900">
                <a:solidFill>
                  <a:schemeClr val="tx1"/>
                </a:solidFill>
                <a:latin typeface="Georgia" pitchFamily="18" charset="0"/>
                <a:ea typeface="MS PGothic" pitchFamily="34" charset="-128"/>
              </a:defRPr>
            </a:lvl3pPr>
            <a:lvl4pPr marL="1600200" indent="-228600" eaLnBrk="0" hangingPunct="0">
              <a:defRPr sz="900">
                <a:solidFill>
                  <a:schemeClr val="tx1"/>
                </a:solidFill>
                <a:latin typeface="Georgia" pitchFamily="18" charset="0"/>
                <a:ea typeface="MS PGothic" pitchFamily="34" charset="-128"/>
              </a:defRPr>
            </a:lvl4pPr>
            <a:lvl5pPr marL="2057400" indent="-228600" eaLnBrk="0" hangingPunct="0">
              <a:defRPr sz="900">
                <a:solidFill>
                  <a:schemeClr val="tx1"/>
                </a:solidFill>
                <a:latin typeface="Georgia" pitchFamily="18" charset="0"/>
                <a:ea typeface="MS PGothic"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9pPr>
          </a:lstStyle>
          <a:p>
            <a:pPr algn="ctr" fontAlgn="base">
              <a:spcBef>
                <a:spcPct val="0"/>
              </a:spcBef>
              <a:spcAft>
                <a:spcPct val="0"/>
              </a:spcAft>
              <a:defRPr/>
            </a:pPr>
            <a:endParaRPr lang="en-US" altLang="en-US" sz="2400" dirty="0">
              <a:solidFill>
                <a:srgbClr val="323D43"/>
              </a:solidFill>
              <a:latin typeface="Arial"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r>
              <a:rPr lang="en-GB"/>
              <a:t>Click to edit Master title style</a:t>
            </a:r>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r>
              <a:rPr lang="en-GB"/>
              <a:t>Click to edit Master subtitle style</a:t>
            </a:r>
          </a:p>
        </p:txBody>
      </p:sp>
      <p:sp>
        <p:nvSpPr>
          <p:cNvPr id="7" name="Rectangle 1030"/>
          <p:cNvSpPr>
            <a:spLocks noGrp="1" noChangeArrowheads="1"/>
          </p:cNvSpPr>
          <p:nvPr>
            <p:ph type="sldNum" sz="quarter" idx="10"/>
          </p:nvPr>
        </p:nvSpPr>
        <p:spPr>
          <a:xfrm>
            <a:off x="6553200" y="6245225"/>
            <a:ext cx="2133600" cy="476250"/>
          </a:xfrm>
        </p:spPr>
        <p:txBody>
          <a:bodyPr rIns="91440"/>
          <a:lstStyle>
            <a:lvl1pPr>
              <a:defRPr>
                <a:latin typeface="Arial" charset="0"/>
                <a:ea typeface="ＭＳ Ｐゴシック" pitchFamily="34" charset="-128"/>
              </a:defRPr>
            </a:lvl1pPr>
          </a:lstStyle>
          <a:p>
            <a:pPr>
              <a:defRPr/>
            </a:pPr>
            <a:fld id="{2C7174A7-3CA8-4EDD-B923-9BFC96496B66}" type="slidenum">
              <a:rPr lang="en-GB"/>
              <a:pPr>
                <a:defRPr/>
              </a:pPr>
              <a:t>‹#›</a:t>
            </a:fld>
            <a:endParaRPr lang="en-GB" dirty="0"/>
          </a:p>
        </p:txBody>
      </p:sp>
    </p:spTree>
    <p:extLst>
      <p:ext uri="{BB962C8B-B14F-4D97-AF65-F5344CB8AC3E}">
        <p14:creationId xmlns:p14="http://schemas.microsoft.com/office/powerpoint/2010/main" val="145871665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24C726DE-84D6-4FF1-8051-866FE6B52256}" type="slidenum">
              <a:rPr lang="en-GB"/>
              <a:pPr>
                <a:defRPr/>
              </a:pPr>
              <a:t>‹#›</a:t>
            </a:fld>
            <a:endParaRPr lang="en-GB" dirty="0"/>
          </a:p>
        </p:txBody>
      </p:sp>
    </p:spTree>
    <p:extLst>
      <p:ext uri="{BB962C8B-B14F-4D97-AF65-F5344CB8AC3E}">
        <p14:creationId xmlns:p14="http://schemas.microsoft.com/office/powerpoint/2010/main" val="2353839838"/>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27E10361-6BC5-4FDC-A451-B01FB75462BD}" type="slidenum">
              <a:rPr lang="en-GB"/>
              <a:pPr>
                <a:defRPr/>
              </a:pPr>
              <a:t>‹#›</a:t>
            </a:fld>
            <a:endParaRPr lang="en-GB" dirty="0"/>
          </a:p>
        </p:txBody>
      </p:sp>
    </p:spTree>
    <p:extLst>
      <p:ext uri="{BB962C8B-B14F-4D97-AF65-F5344CB8AC3E}">
        <p14:creationId xmlns:p14="http://schemas.microsoft.com/office/powerpoint/2010/main" val="735982074"/>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6"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7"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0DEB4881-801A-431F-A02F-554AD3D8E5F2}" type="slidenum">
              <a:rPr lang="en-GB"/>
              <a:pPr>
                <a:defRPr/>
              </a:pPr>
              <a:t>‹#›</a:t>
            </a:fld>
            <a:endParaRPr lang="en-GB" dirty="0"/>
          </a:p>
        </p:txBody>
      </p:sp>
    </p:spTree>
    <p:extLst>
      <p:ext uri="{BB962C8B-B14F-4D97-AF65-F5344CB8AC3E}">
        <p14:creationId xmlns:p14="http://schemas.microsoft.com/office/powerpoint/2010/main" val="3711755914"/>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8"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9"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C28E2628-1377-48A9-AD6F-0581157CA93F}" type="slidenum">
              <a:rPr lang="en-GB"/>
              <a:pPr>
                <a:defRPr/>
              </a:pPr>
              <a:t>‹#›</a:t>
            </a:fld>
            <a:endParaRPr lang="en-GB" dirty="0"/>
          </a:p>
        </p:txBody>
      </p:sp>
    </p:spTree>
    <p:extLst>
      <p:ext uri="{BB962C8B-B14F-4D97-AF65-F5344CB8AC3E}">
        <p14:creationId xmlns:p14="http://schemas.microsoft.com/office/powerpoint/2010/main" val="274108505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4"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5"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CE3AD84B-6F37-4558-AE2F-188D886BB170}" type="slidenum">
              <a:rPr lang="en-GB"/>
              <a:pPr>
                <a:defRPr/>
              </a:pPr>
              <a:t>‹#›</a:t>
            </a:fld>
            <a:endParaRPr lang="en-GB" dirty="0"/>
          </a:p>
        </p:txBody>
      </p:sp>
    </p:spTree>
    <p:extLst>
      <p:ext uri="{BB962C8B-B14F-4D97-AF65-F5344CB8AC3E}">
        <p14:creationId xmlns:p14="http://schemas.microsoft.com/office/powerpoint/2010/main" val="2676722971"/>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3"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4"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3390A2A1-E06C-43E3-96F5-4BA034170054}" type="slidenum">
              <a:rPr lang="en-GB"/>
              <a:pPr>
                <a:defRPr/>
              </a:pPr>
              <a:t>‹#›</a:t>
            </a:fld>
            <a:endParaRPr lang="en-GB" dirty="0"/>
          </a:p>
        </p:txBody>
      </p:sp>
    </p:spTree>
    <p:extLst>
      <p:ext uri="{BB962C8B-B14F-4D97-AF65-F5344CB8AC3E}">
        <p14:creationId xmlns:p14="http://schemas.microsoft.com/office/powerpoint/2010/main" val="171349693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6"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7"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B5ECB225-07F4-42BE-B293-C8CBD09EFBA7}" type="slidenum">
              <a:rPr lang="en-GB"/>
              <a:pPr>
                <a:defRPr/>
              </a:pPr>
              <a:t>‹#›</a:t>
            </a:fld>
            <a:endParaRPr lang="en-GB" dirty="0"/>
          </a:p>
        </p:txBody>
      </p:sp>
    </p:spTree>
    <p:extLst>
      <p:ext uri="{BB962C8B-B14F-4D97-AF65-F5344CB8AC3E}">
        <p14:creationId xmlns:p14="http://schemas.microsoft.com/office/powerpoint/2010/main" val="335590963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6"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7"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F5986C02-C2F0-43FD-8663-C91A2505369B}" type="slidenum">
              <a:rPr lang="en-GB"/>
              <a:pPr>
                <a:defRPr/>
              </a:pPr>
              <a:t>‹#›</a:t>
            </a:fld>
            <a:endParaRPr lang="en-GB" dirty="0"/>
          </a:p>
        </p:txBody>
      </p:sp>
    </p:spTree>
    <p:extLst>
      <p:ext uri="{BB962C8B-B14F-4D97-AF65-F5344CB8AC3E}">
        <p14:creationId xmlns:p14="http://schemas.microsoft.com/office/powerpoint/2010/main" val="2383764488"/>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4D4FA48E-2EAE-4DF9-B1F7-25952F442C27}" type="slidenum">
              <a:rPr lang="en-GB"/>
              <a:pPr>
                <a:defRPr/>
              </a:pPr>
              <a:t>‹#›</a:t>
            </a:fld>
            <a:endParaRPr lang="en-GB" dirty="0"/>
          </a:p>
        </p:txBody>
      </p:sp>
    </p:spTree>
    <p:extLst>
      <p:ext uri="{BB962C8B-B14F-4D97-AF65-F5344CB8AC3E}">
        <p14:creationId xmlns:p14="http://schemas.microsoft.com/office/powerpoint/2010/main" val="1865469865"/>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223777AB-08B2-4002-9B8E-C6C683CEF3A3}" type="slidenum">
              <a:rPr lang="en-GB"/>
              <a:pPr>
                <a:defRPr/>
              </a:pPr>
              <a:t>‹#›</a:t>
            </a:fld>
            <a:endParaRPr lang="en-GB" dirty="0"/>
          </a:p>
        </p:txBody>
      </p:sp>
    </p:spTree>
    <p:extLst>
      <p:ext uri="{BB962C8B-B14F-4D97-AF65-F5344CB8AC3E}">
        <p14:creationId xmlns:p14="http://schemas.microsoft.com/office/powerpoint/2010/main" val="12611531"/>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23850" y="908050"/>
            <a:ext cx="8496300" cy="4906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p:txBody>
          <a:bodyPr/>
          <a:lstStyle>
            <a:lvl1pPr>
              <a:defRPr>
                <a:ea typeface="ＭＳ Ｐゴシック" pitchFamily="34" charset="-128"/>
              </a:defRPr>
            </a:lvl1pPr>
          </a:lstStyle>
          <a:p>
            <a:pPr>
              <a:defRPr/>
            </a:pPr>
            <a:endParaRPr lang="en-US" dirty="0"/>
          </a:p>
        </p:txBody>
      </p:sp>
      <p:sp>
        <p:nvSpPr>
          <p:cNvPr id="4" name="Rectangle 5"/>
          <p:cNvSpPr>
            <a:spLocks noGrp="1" noChangeArrowheads="1"/>
          </p:cNvSpPr>
          <p:nvPr>
            <p:ph type="ftr" sz="quarter" idx="11"/>
          </p:nvPr>
        </p:nvSpPr>
        <p:spPr/>
        <p:txBody>
          <a:bodyPr/>
          <a:lstStyle>
            <a:lvl1pPr>
              <a:defRPr>
                <a:ea typeface="ＭＳ Ｐゴシック" pitchFamily="34" charset="-128"/>
              </a:defRPr>
            </a:lvl1pPr>
          </a:lstStyle>
          <a:p>
            <a:pPr>
              <a:defRPr/>
            </a:pPr>
            <a:endParaRPr lang="en-US" dirty="0"/>
          </a:p>
        </p:txBody>
      </p:sp>
      <p:sp>
        <p:nvSpPr>
          <p:cNvPr id="5" name="Rectangle 6"/>
          <p:cNvSpPr>
            <a:spLocks noGrp="1" noChangeArrowheads="1"/>
          </p:cNvSpPr>
          <p:nvPr>
            <p:ph type="sldNum" sz="quarter" idx="12"/>
          </p:nvPr>
        </p:nvSpPr>
        <p:spPr/>
        <p:txBody>
          <a:bodyPr/>
          <a:lstStyle>
            <a:lvl1pPr>
              <a:defRPr>
                <a:ea typeface="ＭＳ Ｐゴシック" pitchFamily="34" charset="-128"/>
              </a:defRPr>
            </a:lvl1pPr>
          </a:lstStyle>
          <a:p>
            <a:pPr>
              <a:defRPr/>
            </a:pPr>
            <a:fld id="{165FFED3-C0F1-4F95-ABD3-4953AAF31011}" type="slidenum">
              <a:rPr lang="en-GB"/>
              <a:pPr>
                <a:defRPr/>
              </a:pPr>
              <a:t>‹#›</a:t>
            </a:fld>
            <a:endParaRPr lang="en-GB" dirty="0"/>
          </a:p>
        </p:txBody>
      </p:sp>
    </p:spTree>
    <p:extLst>
      <p:ext uri="{BB962C8B-B14F-4D97-AF65-F5344CB8AC3E}">
        <p14:creationId xmlns:p14="http://schemas.microsoft.com/office/powerpoint/2010/main" val="310130412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FDA4EA1-648A-40CC-8CB4-CD4A47FDBAD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941CD16-D0D7-4AAE-9A8A-2201B9E9699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398683550"/>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FDA4EA1-648A-40CC-8CB4-CD4A47FDBAD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941CD16-D0D7-4AAE-9A8A-2201B9E9699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093254333"/>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FDA4EA1-648A-40CC-8CB4-CD4A47FDBAD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941CD16-D0D7-4AAE-9A8A-2201B9E9699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07386540"/>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FDA4EA1-648A-40CC-8CB4-CD4A47FDBAD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941CD16-D0D7-4AAE-9A8A-2201B9E9699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816892373"/>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FDA4EA1-648A-40CC-8CB4-CD4A47FDBAD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941CD16-D0D7-4AAE-9A8A-2201B9E9699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834046405"/>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FDA4EA1-648A-40CC-8CB4-CD4A47FDBAD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941CD16-D0D7-4AAE-9A8A-2201B9E9699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881710"/>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DA4EA1-648A-40CC-8CB4-CD4A47FDBAD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941CD16-D0D7-4AAE-9A8A-2201B9E9699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770826546"/>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DA4EA1-648A-40CC-8CB4-CD4A47FDBAD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941CD16-D0D7-4AAE-9A8A-2201B9E9699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53520698"/>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DA4EA1-648A-40CC-8CB4-CD4A47FDBAD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941CD16-D0D7-4AAE-9A8A-2201B9E9699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6360897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FDA4EA1-648A-40CC-8CB4-CD4A47FDBAD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941CD16-D0D7-4AAE-9A8A-2201B9E9699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218516826"/>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FDA4EA1-648A-40CC-8CB4-CD4A47FDBAD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941CD16-D0D7-4AAE-9A8A-2201B9E9699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839009157"/>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502DD14-A70A-4AAF-99F4-BC719DBCC89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0D6AB62-6F62-4AE3-9FD9-7F4367F7CA3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431923619"/>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502DD14-A70A-4AAF-99F4-BC719DBCC89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0D6AB62-6F62-4AE3-9FD9-7F4367F7CA3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88408066"/>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2DD14-A70A-4AAF-99F4-BC719DBCC89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0D6AB62-6F62-4AE3-9FD9-7F4367F7CA3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336492616"/>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502DD14-A70A-4AAF-99F4-BC719DBCC89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80D6AB62-6F62-4AE3-9FD9-7F4367F7CA3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875385759"/>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502DD14-A70A-4AAF-99F4-BC719DBCC89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80D6AB62-6F62-4AE3-9FD9-7F4367F7CA3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1167883"/>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502DD14-A70A-4AAF-99F4-BC719DBCC89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80D6AB62-6F62-4AE3-9FD9-7F4367F7CA3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564315006"/>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2DD14-A70A-4AAF-99F4-BC719DBCC89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80D6AB62-6F62-4AE3-9FD9-7F4367F7CA3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79554705"/>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2DD14-A70A-4AAF-99F4-BC719DBCC89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80D6AB62-6F62-4AE3-9FD9-7F4367F7CA3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2907573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2DD14-A70A-4AAF-99F4-BC719DBCC89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80D6AB62-6F62-4AE3-9FD9-7F4367F7CA3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542147968"/>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502DD14-A70A-4AAF-99F4-BC719DBCC89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0D6AB62-6F62-4AE3-9FD9-7F4367F7CA3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683183490"/>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502DD14-A70A-4AAF-99F4-BC719DBCC89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0D6AB62-6F62-4AE3-9FD9-7F4367F7CA3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35548925"/>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1200" dirty="0" smtClean="0">
              <a:solidFill>
                <a:srgbClr val="323D43"/>
              </a:solidFill>
              <a:latin typeface="Lucida Sans" pitchFamily="34" charset="0"/>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2400" dirty="0" smtClean="0">
              <a:solidFill>
                <a:srgbClr val="323D43"/>
              </a:solidFill>
              <a:latin typeface="Arial"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r>
              <a:rPr lang="en-GB"/>
              <a:t>Click to edit Master title style</a:t>
            </a:r>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r>
              <a:rPr lang="en-GB"/>
              <a:t>Click to edit Master subtitle style</a:t>
            </a:r>
          </a:p>
        </p:txBody>
      </p:sp>
      <p:sp>
        <p:nvSpPr>
          <p:cNvPr id="7" name="Rectangle 1030"/>
          <p:cNvSpPr>
            <a:spLocks noGrp="1" noChangeArrowheads="1"/>
          </p:cNvSpPr>
          <p:nvPr>
            <p:ph type="sldNum" sz="quarter" idx="10"/>
          </p:nvPr>
        </p:nvSpPr>
        <p:spPr>
          <a:xfrm>
            <a:off x="6553200" y="6245225"/>
            <a:ext cx="2133600" cy="476250"/>
          </a:xfrm>
        </p:spPr>
        <p:txBody>
          <a:bodyPr rIns="91440"/>
          <a:lstStyle>
            <a:lvl1pPr>
              <a:defRPr>
                <a:latin typeface="Arial" charset="0"/>
              </a:defRPr>
            </a:lvl1pPr>
          </a:lstStyle>
          <a:p>
            <a:pPr>
              <a:defRPr/>
            </a:pPr>
            <a:fld id="{8448FB85-E6CF-4AB7-A2A9-3CDE777BE1CC}"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773440430"/>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CA02E4-DC92-4E8C-AE18-30B9D7473082}"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1398225453"/>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173A0DB-1872-41DC-9E6F-FD116D0F8630}"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690385078"/>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C3F7965-FDBF-4BF5-8F08-9133B3E10624}"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140388383"/>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7E071A6-A158-46ED-A971-8C993DACA9AA}"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4133734281"/>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4E89252B-50E2-4B41-A56D-3E7D3F81D921}"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830323944"/>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C007E1FA-BD2E-4E12-BC9B-D040B8F00CF5}"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70640786"/>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70EA6E5-3127-47ED-A391-7CB234FB7E23}"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272652834"/>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DC2BB44-58E1-4565-A2E7-1E4A89E064EB}"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4133833097"/>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38DE265-FF4F-42E9-8476-4E186E7BD45F}"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940690400"/>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C5C637-861C-4122-B137-10A0928B52C8}"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1130364195"/>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23850" y="908050"/>
            <a:ext cx="8496300" cy="4906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FFF8700-5D96-4844-AF84-E6D2F9622869}"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1535001148"/>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1200" dirty="0" smtClean="0">
              <a:solidFill>
                <a:srgbClr val="323D43"/>
              </a:solidFill>
              <a:latin typeface="Lucida Sans" pitchFamily="34" charset="0"/>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2400" dirty="0" smtClean="0">
              <a:solidFill>
                <a:srgbClr val="323D43"/>
              </a:solidFill>
              <a:latin typeface="Arial"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r>
              <a:rPr lang="en-GB"/>
              <a:t>Click to edit Master title style</a:t>
            </a:r>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r>
              <a:rPr lang="en-GB"/>
              <a:t>Click to edit Master subtitle style</a:t>
            </a:r>
          </a:p>
        </p:txBody>
      </p:sp>
      <p:sp>
        <p:nvSpPr>
          <p:cNvPr id="7" name="Rectangle 1030"/>
          <p:cNvSpPr>
            <a:spLocks noGrp="1" noChangeArrowheads="1"/>
          </p:cNvSpPr>
          <p:nvPr>
            <p:ph type="sldNum" sz="quarter" idx="10"/>
          </p:nvPr>
        </p:nvSpPr>
        <p:spPr>
          <a:xfrm>
            <a:off x="6553200" y="6245225"/>
            <a:ext cx="2133600" cy="476250"/>
          </a:xfrm>
        </p:spPr>
        <p:txBody>
          <a:bodyPr rIns="91440"/>
          <a:lstStyle>
            <a:lvl1pPr>
              <a:defRPr>
                <a:latin typeface="Arial" charset="0"/>
              </a:defRPr>
            </a:lvl1pPr>
          </a:lstStyle>
          <a:p>
            <a:pPr>
              <a:defRPr/>
            </a:pPr>
            <a:fld id="{8448FB85-E6CF-4AB7-A2A9-3CDE777BE1CC}"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4008746340"/>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CA02E4-DC92-4E8C-AE18-30B9D7473082}"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4009094537"/>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173A0DB-1872-41DC-9E6F-FD116D0F8630}"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4090314109"/>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C3F7965-FDBF-4BF5-8F08-9133B3E10624}"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1806960398"/>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7E071A6-A158-46ED-A971-8C993DACA9AA}"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54890161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4E89252B-50E2-4B41-A56D-3E7D3F81D921}"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1680581747"/>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C007E1FA-BD2E-4E12-BC9B-D040B8F00CF5}"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1737373108"/>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70EA6E5-3127-47ED-A391-7CB234FB7E23}"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3372158921"/>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DC2BB44-58E1-4565-A2E7-1E4A89E064EB}"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72097190"/>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38DE265-FF4F-42E9-8476-4E186E7BD45F}"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1309907120"/>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C5C637-861C-4122-B137-10A0928B52C8}"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1725480249"/>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23850" y="908050"/>
            <a:ext cx="8496300" cy="4906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FFF8700-5D96-4844-AF84-E6D2F9622869}"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93017298"/>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1200" dirty="0" smtClean="0">
              <a:solidFill>
                <a:srgbClr val="323D43"/>
              </a:solidFill>
              <a:latin typeface="Lucida Sans" pitchFamily="34" charset="0"/>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2400" dirty="0" smtClean="0">
              <a:solidFill>
                <a:srgbClr val="323D43"/>
              </a:solidFill>
              <a:latin typeface="Arial"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r>
              <a:rPr lang="en-GB"/>
              <a:t>Click to edit Master title style</a:t>
            </a:r>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r>
              <a:rPr lang="en-GB"/>
              <a:t>Click to edit Master subtitle style</a:t>
            </a:r>
          </a:p>
        </p:txBody>
      </p:sp>
      <p:sp>
        <p:nvSpPr>
          <p:cNvPr id="7" name="Rectangle 1030"/>
          <p:cNvSpPr>
            <a:spLocks noGrp="1" noChangeArrowheads="1"/>
          </p:cNvSpPr>
          <p:nvPr>
            <p:ph type="sldNum" sz="quarter" idx="10"/>
          </p:nvPr>
        </p:nvSpPr>
        <p:spPr>
          <a:xfrm>
            <a:off x="6553200" y="6245225"/>
            <a:ext cx="2133600" cy="476250"/>
          </a:xfrm>
        </p:spPr>
        <p:txBody>
          <a:bodyPr rIns="91440"/>
          <a:lstStyle>
            <a:lvl1pPr>
              <a:defRPr>
                <a:latin typeface="Arial" charset="0"/>
              </a:defRPr>
            </a:lvl1pPr>
          </a:lstStyle>
          <a:p>
            <a:pPr>
              <a:defRPr/>
            </a:pPr>
            <a:fld id="{8448FB85-E6CF-4AB7-A2A9-3CDE777BE1CC}"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1265825017"/>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CA02E4-DC92-4E8C-AE18-30B9D7473082}"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576575212"/>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173A0DB-1872-41DC-9E6F-FD116D0F8630}"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65281847"/>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C3F7965-FDBF-4BF5-8F08-9133B3E10624}"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3939325245"/>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7E071A6-A158-46ED-A971-8C993DACA9AA}"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3714841005"/>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4E89252B-50E2-4B41-A56D-3E7D3F81D921}"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328980041"/>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C007E1FA-BD2E-4E12-BC9B-D040B8F00CF5}"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667128528"/>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70EA6E5-3127-47ED-A391-7CB234FB7E23}"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834605931"/>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DC2BB44-58E1-4565-A2E7-1E4A89E064EB}"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2153784795"/>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38DE265-FF4F-42E9-8476-4E186E7BD45F}"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641732237"/>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C5C637-861C-4122-B137-10A0928B52C8}"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900995870"/>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23850" y="908050"/>
            <a:ext cx="8496300" cy="4906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dirty="0">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dirty="0">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FFF8700-5D96-4844-AF84-E6D2F9622869}" type="slidenum">
              <a:rPr lang="en-GB" altLang="en-US">
                <a:solidFill>
                  <a:srgbClr val="323D43"/>
                </a:solidFill>
              </a:rPr>
              <a:pPr>
                <a:defRPr/>
              </a:pPr>
              <a:t>‹#›</a:t>
            </a:fld>
            <a:endParaRPr lang="en-GB" altLang="en-US" dirty="0">
              <a:solidFill>
                <a:srgbClr val="323D43"/>
              </a:solidFill>
            </a:endParaRPr>
          </a:p>
        </p:txBody>
      </p:sp>
    </p:spTree>
    <p:extLst>
      <p:ext uri="{BB962C8B-B14F-4D97-AF65-F5344CB8AC3E}">
        <p14:creationId xmlns:p14="http://schemas.microsoft.com/office/powerpoint/2010/main" val="95063458"/>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1703"/>
          <p:cNvGrpSpPr>
            <a:grpSpLocks/>
          </p:cNvGrpSpPr>
          <p:nvPr userDrawn="1"/>
        </p:nvGrpSpPr>
        <p:grpSpPr bwMode="auto">
          <a:xfrm>
            <a:off x="6051550" y="368300"/>
            <a:ext cx="2697163" cy="585788"/>
            <a:chOff x="1610" y="2863"/>
            <a:chExt cx="3221" cy="699"/>
          </a:xfrm>
        </p:grpSpPr>
        <p:sp>
          <p:nvSpPr>
            <p:cNvPr id="5" name="Freeform 1704"/>
            <p:cNvSpPr>
              <a:spLocks/>
            </p:cNvSpPr>
            <p:nvPr/>
          </p:nvSpPr>
          <p:spPr bwMode="auto">
            <a:xfrm>
              <a:off x="1610" y="2971"/>
              <a:ext cx="264" cy="449"/>
            </a:xfrm>
            <a:custGeom>
              <a:avLst/>
              <a:gdLst>
                <a:gd name="T0" fmla="*/ 142 w 264"/>
                <a:gd name="T1" fmla="*/ 179 h 449"/>
                <a:gd name="T2" fmla="*/ 210 w 264"/>
                <a:gd name="T3" fmla="*/ 216 h 449"/>
                <a:gd name="T4" fmla="*/ 247 w 264"/>
                <a:gd name="T5" fmla="*/ 253 h 449"/>
                <a:gd name="T6" fmla="*/ 256 w 264"/>
                <a:gd name="T7" fmla="*/ 267 h 449"/>
                <a:gd name="T8" fmla="*/ 264 w 264"/>
                <a:gd name="T9" fmla="*/ 298 h 449"/>
                <a:gd name="T10" fmla="*/ 264 w 264"/>
                <a:gd name="T11" fmla="*/ 318 h 449"/>
                <a:gd name="T12" fmla="*/ 253 w 264"/>
                <a:gd name="T13" fmla="*/ 369 h 449"/>
                <a:gd name="T14" fmla="*/ 222 w 264"/>
                <a:gd name="T15" fmla="*/ 412 h 449"/>
                <a:gd name="T16" fmla="*/ 199 w 264"/>
                <a:gd name="T17" fmla="*/ 429 h 449"/>
                <a:gd name="T18" fmla="*/ 148 w 264"/>
                <a:gd name="T19" fmla="*/ 446 h 449"/>
                <a:gd name="T20" fmla="*/ 122 w 264"/>
                <a:gd name="T21" fmla="*/ 449 h 449"/>
                <a:gd name="T22" fmla="*/ 60 w 264"/>
                <a:gd name="T23" fmla="*/ 440 h 449"/>
                <a:gd name="T24" fmla="*/ 34 w 264"/>
                <a:gd name="T25" fmla="*/ 429 h 449"/>
                <a:gd name="T26" fmla="*/ 0 w 264"/>
                <a:gd name="T27" fmla="*/ 318 h 449"/>
                <a:gd name="T28" fmla="*/ 9 w 264"/>
                <a:gd name="T29" fmla="*/ 338 h 449"/>
                <a:gd name="T30" fmla="*/ 28 w 264"/>
                <a:gd name="T31" fmla="*/ 375 h 449"/>
                <a:gd name="T32" fmla="*/ 43 w 264"/>
                <a:gd name="T33" fmla="*/ 392 h 449"/>
                <a:gd name="T34" fmla="*/ 74 w 264"/>
                <a:gd name="T35" fmla="*/ 415 h 449"/>
                <a:gd name="T36" fmla="*/ 116 w 264"/>
                <a:gd name="T37" fmla="*/ 423 h 449"/>
                <a:gd name="T38" fmla="*/ 139 w 264"/>
                <a:gd name="T39" fmla="*/ 421 h 449"/>
                <a:gd name="T40" fmla="*/ 173 w 264"/>
                <a:gd name="T41" fmla="*/ 406 h 449"/>
                <a:gd name="T42" fmla="*/ 185 w 264"/>
                <a:gd name="T43" fmla="*/ 395 h 449"/>
                <a:gd name="T44" fmla="*/ 199 w 264"/>
                <a:gd name="T45" fmla="*/ 367 h 449"/>
                <a:gd name="T46" fmla="*/ 205 w 264"/>
                <a:gd name="T47" fmla="*/ 335 h 449"/>
                <a:gd name="T48" fmla="*/ 205 w 264"/>
                <a:gd name="T49" fmla="*/ 318 h 449"/>
                <a:gd name="T50" fmla="*/ 193 w 264"/>
                <a:gd name="T51" fmla="*/ 290 h 449"/>
                <a:gd name="T52" fmla="*/ 185 w 264"/>
                <a:gd name="T53" fmla="*/ 278 h 449"/>
                <a:gd name="T54" fmla="*/ 97 w 264"/>
                <a:gd name="T55" fmla="*/ 230 h 449"/>
                <a:gd name="T56" fmla="*/ 74 w 264"/>
                <a:gd name="T57" fmla="*/ 219 h 449"/>
                <a:gd name="T58" fmla="*/ 37 w 264"/>
                <a:gd name="T59" fmla="*/ 193 h 449"/>
                <a:gd name="T60" fmla="*/ 26 w 264"/>
                <a:gd name="T61" fmla="*/ 179 h 449"/>
                <a:gd name="T62" fmla="*/ 9 w 264"/>
                <a:gd name="T63" fmla="*/ 148 h 449"/>
                <a:gd name="T64" fmla="*/ 3 w 264"/>
                <a:gd name="T65" fmla="*/ 114 h 449"/>
                <a:gd name="T66" fmla="*/ 6 w 264"/>
                <a:gd name="T67" fmla="*/ 88 h 449"/>
                <a:gd name="T68" fmla="*/ 26 w 264"/>
                <a:gd name="T69" fmla="*/ 45 h 449"/>
                <a:gd name="T70" fmla="*/ 43 w 264"/>
                <a:gd name="T71" fmla="*/ 28 h 449"/>
                <a:gd name="T72" fmla="*/ 85 w 264"/>
                <a:gd name="T73" fmla="*/ 6 h 449"/>
                <a:gd name="T74" fmla="*/ 136 w 264"/>
                <a:gd name="T75" fmla="*/ 0 h 449"/>
                <a:gd name="T76" fmla="*/ 162 w 264"/>
                <a:gd name="T77" fmla="*/ 0 h 449"/>
                <a:gd name="T78" fmla="*/ 207 w 264"/>
                <a:gd name="T79" fmla="*/ 14 h 449"/>
                <a:gd name="T80" fmla="*/ 230 w 264"/>
                <a:gd name="T81" fmla="*/ 108 h 449"/>
                <a:gd name="T82" fmla="*/ 227 w 264"/>
                <a:gd name="T83" fmla="*/ 94 h 449"/>
                <a:gd name="T84" fmla="*/ 207 w 264"/>
                <a:gd name="T85" fmla="*/ 65 h 449"/>
                <a:gd name="T86" fmla="*/ 196 w 264"/>
                <a:gd name="T87" fmla="*/ 51 h 449"/>
                <a:gd name="T88" fmla="*/ 165 w 264"/>
                <a:gd name="T89" fmla="*/ 31 h 449"/>
                <a:gd name="T90" fmla="*/ 128 w 264"/>
                <a:gd name="T91" fmla="*/ 26 h 449"/>
                <a:gd name="T92" fmla="*/ 108 w 264"/>
                <a:gd name="T93" fmla="*/ 26 h 449"/>
                <a:gd name="T94" fmla="*/ 82 w 264"/>
                <a:gd name="T95" fmla="*/ 37 h 449"/>
                <a:gd name="T96" fmla="*/ 71 w 264"/>
                <a:gd name="T97" fmla="*/ 48 h 449"/>
                <a:gd name="T98" fmla="*/ 60 w 264"/>
                <a:gd name="T99" fmla="*/ 68 h 449"/>
                <a:gd name="T100" fmla="*/ 54 w 264"/>
                <a:gd name="T101" fmla="*/ 94 h 449"/>
                <a:gd name="T102" fmla="*/ 57 w 264"/>
                <a:gd name="T103" fmla="*/ 108 h 449"/>
                <a:gd name="T104" fmla="*/ 65 w 264"/>
                <a:gd name="T105" fmla="*/ 128 h 449"/>
                <a:gd name="T106" fmla="*/ 71 w 264"/>
                <a:gd name="T107" fmla="*/ 139 h 449"/>
                <a:gd name="T108" fmla="*/ 142 w 264"/>
                <a:gd name="T109" fmla="*/ 179 h 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64" h="449">
                  <a:moveTo>
                    <a:pt x="142" y="179"/>
                  </a:moveTo>
                  <a:lnTo>
                    <a:pt x="142" y="179"/>
                  </a:lnTo>
                  <a:lnTo>
                    <a:pt x="210" y="216"/>
                  </a:lnTo>
                  <a:lnTo>
                    <a:pt x="230" y="233"/>
                  </a:lnTo>
                  <a:lnTo>
                    <a:pt x="247" y="253"/>
                  </a:lnTo>
                  <a:lnTo>
                    <a:pt x="256" y="267"/>
                  </a:lnTo>
                  <a:lnTo>
                    <a:pt x="261" y="281"/>
                  </a:lnTo>
                  <a:lnTo>
                    <a:pt x="264" y="298"/>
                  </a:lnTo>
                  <a:lnTo>
                    <a:pt x="264" y="318"/>
                  </a:lnTo>
                  <a:lnTo>
                    <a:pt x="261" y="347"/>
                  </a:lnTo>
                  <a:lnTo>
                    <a:pt x="253" y="369"/>
                  </a:lnTo>
                  <a:lnTo>
                    <a:pt x="239" y="392"/>
                  </a:lnTo>
                  <a:lnTo>
                    <a:pt x="222" y="412"/>
                  </a:lnTo>
                  <a:lnTo>
                    <a:pt x="199" y="429"/>
                  </a:lnTo>
                  <a:lnTo>
                    <a:pt x="173" y="440"/>
                  </a:lnTo>
                  <a:lnTo>
                    <a:pt x="148" y="446"/>
                  </a:lnTo>
                  <a:lnTo>
                    <a:pt x="122" y="449"/>
                  </a:lnTo>
                  <a:lnTo>
                    <a:pt x="88" y="446"/>
                  </a:lnTo>
                  <a:lnTo>
                    <a:pt x="60" y="440"/>
                  </a:lnTo>
                  <a:lnTo>
                    <a:pt x="34" y="429"/>
                  </a:lnTo>
                  <a:lnTo>
                    <a:pt x="3" y="415"/>
                  </a:lnTo>
                  <a:lnTo>
                    <a:pt x="0" y="318"/>
                  </a:lnTo>
                  <a:lnTo>
                    <a:pt x="9" y="338"/>
                  </a:lnTo>
                  <a:lnTo>
                    <a:pt x="17" y="358"/>
                  </a:lnTo>
                  <a:lnTo>
                    <a:pt x="28" y="375"/>
                  </a:lnTo>
                  <a:lnTo>
                    <a:pt x="43" y="392"/>
                  </a:lnTo>
                  <a:lnTo>
                    <a:pt x="57" y="406"/>
                  </a:lnTo>
                  <a:lnTo>
                    <a:pt x="74" y="415"/>
                  </a:lnTo>
                  <a:lnTo>
                    <a:pt x="94" y="421"/>
                  </a:lnTo>
                  <a:lnTo>
                    <a:pt x="116" y="423"/>
                  </a:lnTo>
                  <a:lnTo>
                    <a:pt x="139" y="421"/>
                  </a:lnTo>
                  <a:lnTo>
                    <a:pt x="156" y="415"/>
                  </a:lnTo>
                  <a:lnTo>
                    <a:pt x="173" y="406"/>
                  </a:lnTo>
                  <a:lnTo>
                    <a:pt x="185" y="395"/>
                  </a:lnTo>
                  <a:lnTo>
                    <a:pt x="193" y="381"/>
                  </a:lnTo>
                  <a:lnTo>
                    <a:pt x="199" y="367"/>
                  </a:lnTo>
                  <a:lnTo>
                    <a:pt x="205" y="352"/>
                  </a:lnTo>
                  <a:lnTo>
                    <a:pt x="205" y="335"/>
                  </a:lnTo>
                  <a:lnTo>
                    <a:pt x="205" y="318"/>
                  </a:lnTo>
                  <a:lnTo>
                    <a:pt x="199" y="301"/>
                  </a:lnTo>
                  <a:lnTo>
                    <a:pt x="193" y="290"/>
                  </a:lnTo>
                  <a:lnTo>
                    <a:pt x="185" y="278"/>
                  </a:lnTo>
                  <a:lnTo>
                    <a:pt x="153" y="259"/>
                  </a:lnTo>
                  <a:lnTo>
                    <a:pt x="97" y="230"/>
                  </a:lnTo>
                  <a:lnTo>
                    <a:pt x="74" y="219"/>
                  </a:lnTo>
                  <a:lnTo>
                    <a:pt x="54" y="205"/>
                  </a:lnTo>
                  <a:lnTo>
                    <a:pt x="37" y="193"/>
                  </a:lnTo>
                  <a:lnTo>
                    <a:pt x="26" y="179"/>
                  </a:lnTo>
                  <a:lnTo>
                    <a:pt x="14" y="165"/>
                  </a:lnTo>
                  <a:lnTo>
                    <a:pt x="9" y="148"/>
                  </a:lnTo>
                  <a:lnTo>
                    <a:pt x="3" y="131"/>
                  </a:lnTo>
                  <a:lnTo>
                    <a:pt x="3" y="114"/>
                  </a:lnTo>
                  <a:lnTo>
                    <a:pt x="6" y="88"/>
                  </a:lnTo>
                  <a:lnTo>
                    <a:pt x="11" y="65"/>
                  </a:lnTo>
                  <a:lnTo>
                    <a:pt x="26" y="45"/>
                  </a:lnTo>
                  <a:lnTo>
                    <a:pt x="43" y="28"/>
                  </a:lnTo>
                  <a:lnTo>
                    <a:pt x="65" y="17"/>
                  </a:lnTo>
                  <a:lnTo>
                    <a:pt x="85" y="6"/>
                  </a:lnTo>
                  <a:lnTo>
                    <a:pt x="111" y="0"/>
                  </a:lnTo>
                  <a:lnTo>
                    <a:pt x="136" y="0"/>
                  </a:lnTo>
                  <a:lnTo>
                    <a:pt x="162" y="0"/>
                  </a:lnTo>
                  <a:lnTo>
                    <a:pt x="185" y="6"/>
                  </a:lnTo>
                  <a:lnTo>
                    <a:pt x="207" y="14"/>
                  </a:lnTo>
                  <a:lnTo>
                    <a:pt x="227" y="23"/>
                  </a:lnTo>
                  <a:lnTo>
                    <a:pt x="230" y="108"/>
                  </a:lnTo>
                  <a:lnTo>
                    <a:pt x="227" y="94"/>
                  </a:lnTo>
                  <a:lnTo>
                    <a:pt x="219" y="80"/>
                  </a:lnTo>
                  <a:lnTo>
                    <a:pt x="207" y="65"/>
                  </a:lnTo>
                  <a:lnTo>
                    <a:pt x="196" y="51"/>
                  </a:lnTo>
                  <a:lnTo>
                    <a:pt x="182" y="40"/>
                  </a:lnTo>
                  <a:lnTo>
                    <a:pt x="165" y="31"/>
                  </a:lnTo>
                  <a:lnTo>
                    <a:pt x="148" y="28"/>
                  </a:lnTo>
                  <a:lnTo>
                    <a:pt x="128" y="26"/>
                  </a:lnTo>
                  <a:lnTo>
                    <a:pt x="108" y="26"/>
                  </a:lnTo>
                  <a:lnTo>
                    <a:pt x="94" y="31"/>
                  </a:lnTo>
                  <a:lnTo>
                    <a:pt x="82" y="37"/>
                  </a:lnTo>
                  <a:lnTo>
                    <a:pt x="71" y="48"/>
                  </a:lnTo>
                  <a:lnTo>
                    <a:pt x="65" y="57"/>
                  </a:lnTo>
                  <a:lnTo>
                    <a:pt x="60" y="68"/>
                  </a:lnTo>
                  <a:lnTo>
                    <a:pt x="57" y="82"/>
                  </a:lnTo>
                  <a:lnTo>
                    <a:pt x="54" y="94"/>
                  </a:lnTo>
                  <a:lnTo>
                    <a:pt x="57" y="108"/>
                  </a:lnTo>
                  <a:lnTo>
                    <a:pt x="60" y="119"/>
                  </a:lnTo>
                  <a:lnTo>
                    <a:pt x="65" y="128"/>
                  </a:lnTo>
                  <a:lnTo>
                    <a:pt x="71" y="139"/>
                  </a:lnTo>
                  <a:lnTo>
                    <a:pt x="99" y="156"/>
                  </a:lnTo>
                  <a:lnTo>
                    <a:pt x="142" y="17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6" name="Freeform 1705"/>
            <p:cNvSpPr>
              <a:spLocks noEditPoints="1"/>
            </p:cNvSpPr>
            <p:nvPr/>
          </p:nvSpPr>
          <p:spPr bwMode="auto">
            <a:xfrm>
              <a:off x="1900" y="3110"/>
              <a:ext cx="281" cy="310"/>
            </a:xfrm>
            <a:custGeom>
              <a:avLst/>
              <a:gdLst>
                <a:gd name="T0" fmla="*/ 142 w 281"/>
                <a:gd name="T1" fmla="*/ 0 h 310"/>
                <a:gd name="T2" fmla="*/ 184 w 281"/>
                <a:gd name="T3" fmla="*/ 6 h 310"/>
                <a:gd name="T4" fmla="*/ 218 w 281"/>
                <a:gd name="T5" fmla="*/ 23 h 310"/>
                <a:gd name="T6" fmla="*/ 235 w 281"/>
                <a:gd name="T7" fmla="*/ 34 h 310"/>
                <a:gd name="T8" fmla="*/ 258 w 281"/>
                <a:gd name="T9" fmla="*/ 63 h 310"/>
                <a:gd name="T10" fmla="*/ 267 w 281"/>
                <a:gd name="T11" fmla="*/ 80 h 310"/>
                <a:gd name="T12" fmla="*/ 278 w 281"/>
                <a:gd name="T13" fmla="*/ 117 h 310"/>
                <a:gd name="T14" fmla="*/ 281 w 281"/>
                <a:gd name="T15" fmla="*/ 156 h 310"/>
                <a:gd name="T16" fmla="*/ 281 w 281"/>
                <a:gd name="T17" fmla="*/ 174 h 310"/>
                <a:gd name="T18" fmla="*/ 272 w 281"/>
                <a:gd name="T19" fmla="*/ 210 h 310"/>
                <a:gd name="T20" fmla="*/ 264 w 281"/>
                <a:gd name="T21" fmla="*/ 230 h 310"/>
                <a:gd name="T22" fmla="*/ 241 w 281"/>
                <a:gd name="T23" fmla="*/ 262 h 310"/>
                <a:gd name="T24" fmla="*/ 213 w 281"/>
                <a:gd name="T25" fmla="*/ 290 h 310"/>
                <a:gd name="T26" fmla="*/ 196 w 281"/>
                <a:gd name="T27" fmla="*/ 299 h 310"/>
                <a:gd name="T28" fmla="*/ 159 w 281"/>
                <a:gd name="T29" fmla="*/ 310 h 310"/>
                <a:gd name="T30" fmla="*/ 139 w 281"/>
                <a:gd name="T31" fmla="*/ 310 h 310"/>
                <a:gd name="T32" fmla="*/ 93 w 281"/>
                <a:gd name="T33" fmla="*/ 304 h 310"/>
                <a:gd name="T34" fmla="*/ 65 w 281"/>
                <a:gd name="T35" fmla="*/ 293 h 310"/>
                <a:gd name="T36" fmla="*/ 45 w 281"/>
                <a:gd name="T37" fmla="*/ 273 h 310"/>
                <a:gd name="T38" fmla="*/ 34 w 281"/>
                <a:gd name="T39" fmla="*/ 264 h 310"/>
                <a:gd name="T40" fmla="*/ 8 w 281"/>
                <a:gd name="T41" fmla="*/ 213 h 310"/>
                <a:gd name="T42" fmla="*/ 0 w 281"/>
                <a:gd name="T43" fmla="*/ 156 h 310"/>
                <a:gd name="T44" fmla="*/ 0 w 281"/>
                <a:gd name="T45" fmla="*/ 137 h 310"/>
                <a:gd name="T46" fmla="*/ 8 w 281"/>
                <a:gd name="T47" fmla="*/ 100 h 310"/>
                <a:gd name="T48" fmla="*/ 17 w 281"/>
                <a:gd name="T49" fmla="*/ 80 h 310"/>
                <a:gd name="T50" fmla="*/ 37 w 281"/>
                <a:gd name="T51" fmla="*/ 49 h 310"/>
                <a:gd name="T52" fmla="*/ 68 w 281"/>
                <a:gd name="T53" fmla="*/ 23 h 310"/>
                <a:gd name="T54" fmla="*/ 82 w 281"/>
                <a:gd name="T55" fmla="*/ 12 h 310"/>
                <a:gd name="T56" fmla="*/ 122 w 281"/>
                <a:gd name="T57" fmla="*/ 0 h 310"/>
                <a:gd name="T58" fmla="*/ 142 w 281"/>
                <a:gd name="T59" fmla="*/ 0 h 310"/>
                <a:gd name="T60" fmla="*/ 136 w 281"/>
                <a:gd name="T61" fmla="*/ 23 h 310"/>
                <a:gd name="T62" fmla="*/ 99 w 281"/>
                <a:gd name="T63" fmla="*/ 34 h 310"/>
                <a:gd name="T64" fmla="*/ 76 w 281"/>
                <a:gd name="T65" fmla="*/ 66 h 310"/>
                <a:gd name="T66" fmla="*/ 68 w 281"/>
                <a:gd name="T67" fmla="*/ 85 h 310"/>
                <a:gd name="T68" fmla="*/ 57 w 281"/>
                <a:gd name="T69" fmla="*/ 131 h 310"/>
                <a:gd name="T70" fmla="*/ 57 w 281"/>
                <a:gd name="T71" fmla="*/ 159 h 310"/>
                <a:gd name="T72" fmla="*/ 65 w 281"/>
                <a:gd name="T73" fmla="*/ 210 h 310"/>
                <a:gd name="T74" fmla="*/ 82 w 281"/>
                <a:gd name="T75" fmla="*/ 250 h 310"/>
                <a:gd name="T76" fmla="*/ 96 w 281"/>
                <a:gd name="T77" fmla="*/ 267 h 310"/>
                <a:gd name="T78" fmla="*/ 128 w 281"/>
                <a:gd name="T79" fmla="*/ 284 h 310"/>
                <a:gd name="T80" fmla="*/ 145 w 281"/>
                <a:gd name="T81" fmla="*/ 284 h 310"/>
                <a:gd name="T82" fmla="*/ 179 w 281"/>
                <a:gd name="T83" fmla="*/ 273 h 310"/>
                <a:gd name="T84" fmla="*/ 204 w 281"/>
                <a:gd name="T85" fmla="*/ 245 h 310"/>
                <a:gd name="T86" fmla="*/ 213 w 281"/>
                <a:gd name="T87" fmla="*/ 225 h 310"/>
                <a:gd name="T88" fmla="*/ 224 w 281"/>
                <a:gd name="T89" fmla="*/ 179 h 310"/>
                <a:gd name="T90" fmla="*/ 224 w 281"/>
                <a:gd name="T91" fmla="*/ 151 h 310"/>
                <a:gd name="T92" fmla="*/ 210 w 281"/>
                <a:gd name="T93" fmla="*/ 85 h 310"/>
                <a:gd name="T94" fmla="*/ 199 w 281"/>
                <a:gd name="T95" fmla="*/ 60 h 310"/>
                <a:gd name="T96" fmla="*/ 182 w 281"/>
                <a:gd name="T97" fmla="*/ 40 h 310"/>
                <a:gd name="T98" fmla="*/ 162 w 281"/>
                <a:gd name="T99" fmla="*/ 29 h 310"/>
                <a:gd name="T100" fmla="*/ 136 w 281"/>
                <a:gd name="T101" fmla="*/ 23 h 31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81" h="310">
                  <a:moveTo>
                    <a:pt x="142" y="0"/>
                  </a:moveTo>
                  <a:lnTo>
                    <a:pt x="142" y="0"/>
                  </a:lnTo>
                  <a:lnTo>
                    <a:pt x="164" y="0"/>
                  </a:lnTo>
                  <a:lnTo>
                    <a:pt x="184" y="6"/>
                  </a:lnTo>
                  <a:lnTo>
                    <a:pt x="201" y="12"/>
                  </a:lnTo>
                  <a:lnTo>
                    <a:pt x="218" y="23"/>
                  </a:lnTo>
                  <a:lnTo>
                    <a:pt x="235" y="34"/>
                  </a:lnTo>
                  <a:lnTo>
                    <a:pt x="247" y="49"/>
                  </a:lnTo>
                  <a:lnTo>
                    <a:pt x="258" y="63"/>
                  </a:lnTo>
                  <a:lnTo>
                    <a:pt x="267" y="80"/>
                  </a:lnTo>
                  <a:lnTo>
                    <a:pt x="272" y="100"/>
                  </a:lnTo>
                  <a:lnTo>
                    <a:pt x="278" y="117"/>
                  </a:lnTo>
                  <a:lnTo>
                    <a:pt x="281" y="137"/>
                  </a:lnTo>
                  <a:lnTo>
                    <a:pt x="281" y="156"/>
                  </a:lnTo>
                  <a:lnTo>
                    <a:pt x="281" y="174"/>
                  </a:lnTo>
                  <a:lnTo>
                    <a:pt x="278" y="193"/>
                  </a:lnTo>
                  <a:lnTo>
                    <a:pt x="272" y="210"/>
                  </a:lnTo>
                  <a:lnTo>
                    <a:pt x="264" y="230"/>
                  </a:lnTo>
                  <a:lnTo>
                    <a:pt x="253" y="247"/>
                  </a:lnTo>
                  <a:lnTo>
                    <a:pt x="241" y="262"/>
                  </a:lnTo>
                  <a:lnTo>
                    <a:pt x="230" y="276"/>
                  </a:lnTo>
                  <a:lnTo>
                    <a:pt x="213" y="290"/>
                  </a:lnTo>
                  <a:lnTo>
                    <a:pt x="196" y="299"/>
                  </a:lnTo>
                  <a:lnTo>
                    <a:pt x="179" y="304"/>
                  </a:lnTo>
                  <a:lnTo>
                    <a:pt x="159" y="310"/>
                  </a:lnTo>
                  <a:lnTo>
                    <a:pt x="139" y="310"/>
                  </a:lnTo>
                  <a:lnTo>
                    <a:pt x="108" y="307"/>
                  </a:lnTo>
                  <a:lnTo>
                    <a:pt x="93" y="304"/>
                  </a:lnTo>
                  <a:lnTo>
                    <a:pt x="79" y="299"/>
                  </a:lnTo>
                  <a:lnTo>
                    <a:pt x="65" y="293"/>
                  </a:lnTo>
                  <a:lnTo>
                    <a:pt x="54" y="284"/>
                  </a:lnTo>
                  <a:lnTo>
                    <a:pt x="45" y="273"/>
                  </a:lnTo>
                  <a:lnTo>
                    <a:pt x="34" y="264"/>
                  </a:lnTo>
                  <a:lnTo>
                    <a:pt x="20" y="239"/>
                  </a:lnTo>
                  <a:lnTo>
                    <a:pt x="8" y="213"/>
                  </a:lnTo>
                  <a:lnTo>
                    <a:pt x="0" y="185"/>
                  </a:lnTo>
                  <a:lnTo>
                    <a:pt x="0" y="156"/>
                  </a:lnTo>
                  <a:lnTo>
                    <a:pt x="0" y="137"/>
                  </a:lnTo>
                  <a:lnTo>
                    <a:pt x="3" y="117"/>
                  </a:lnTo>
                  <a:lnTo>
                    <a:pt x="8" y="100"/>
                  </a:lnTo>
                  <a:lnTo>
                    <a:pt x="17" y="80"/>
                  </a:lnTo>
                  <a:lnTo>
                    <a:pt x="25" y="63"/>
                  </a:lnTo>
                  <a:lnTo>
                    <a:pt x="37" y="49"/>
                  </a:lnTo>
                  <a:lnTo>
                    <a:pt x="51" y="34"/>
                  </a:lnTo>
                  <a:lnTo>
                    <a:pt x="68" y="23"/>
                  </a:lnTo>
                  <a:lnTo>
                    <a:pt x="82" y="12"/>
                  </a:lnTo>
                  <a:lnTo>
                    <a:pt x="102" y="6"/>
                  </a:lnTo>
                  <a:lnTo>
                    <a:pt x="122" y="0"/>
                  </a:lnTo>
                  <a:lnTo>
                    <a:pt x="142" y="0"/>
                  </a:lnTo>
                  <a:close/>
                  <a:moveTo>
                    <a:pt x="136" y="23"/>
                  </a:moveTo>
                  <a:lnTo>
                    <a:pt x="136" y="23"/>
                  </a:lnTo>
                  <a:lnTo>
                    <a:pt x="116" y="26"/>
                  </a:lnTo>
                  <a:lnTo>
                    <a:pt x="99" y="34"/>
                  </a:lnTo>
                  <a:lnTo>
                    <a:pt x="88" y="49"/>
                  </a:lnTo>
                  <a:lnTo>
                    <a:pt x="76" y="66"/>
                  </a:lnTo>
                  <a:lnTo>
                    <a:pt x="68" y="85"/>
                  </a:lnTo>
                  <a:lnTo>
                    <a:pt x="62" y="108"/>
                  </a:lnTo>
                  <a:lnTo>
                    <a:pt x="57" y="131"/>
                  </a:lnTo>
                  <a:lnTo>
                    <a:pt x="57" y="159"/>
                  </a:lnTo>
                  <a:lnTo>
                    <a:pt x="59" y="185"/>
                  </a:lnTo>
                  <a:lnTo>
                    <a:pt x="65" y="210"/>
                  </a:lnTo>
                  <a:lnTo>
                    <a:pt x="74" y="230"/>
                  </a:lnTo>
                  <a:lnTo>
                    <a:pt x="82" y="250"/>
                  </a:lnTo>
                  <a:lnTo>
                    <a:pt x="96" y="267"/>
                  </a:lnTo>
                  <a:lnTo>
                    <a:pt x="110" y="279"/>
                  </a:lnTo>
                  <a:lnTo>
                    <a:pt x="128" y="284"/>
                  </a:lnTo>
                  <a:lnTo>
                    <a:pt x="145" y="284"/>
                  </a:lnTo>
                  <a:lnTo>
                    <a:pt x="164" y="282"/>
                  </a:lnTo>
                  <a:lnTo>
                    <a:pt x="179" y="273"/>
                  </a:lnTo>
                  <a:lnTo>
                    <a:pt x="193" y="262"/>
                  </a:lnTo>
                  <a:lnTo>
                    <a:pt x="204" y="245"/>
                  </a:lnTo>
                  <a:lnTo>
                    <a:pt x="213" y="225"/>
                  </a:lnTo>
                  <a:lnTo>
                    <a:pt x="218" y="202"/>
                  </a:lnTo>
                  <a:lnTo>
                    <a:pt x="224" y="179"/>
                  </a:lnTo>
                  <a:lnTo>
                    <a:pt x="224" y="151"/>
                  </a:lnTo>
                  <a:lnTo>
                    <a:pt x="218" y="117"/>
                  </a:lnTo>
                  <a:lnTo>
                    <a:pt x="210" y="85"/>
                  </a:lnTo>
                  <a:lnTo>
                    <a:pt x="199" y="60"/>
                  </a:lnTo>
                  <a:lnTo>
                    <a:pt x="182" y="40"/>
                  </a:lnTo>
                  <a:lnTo>
                    <a:pt x="173" y="31"/>
                  </a:lnTo>
                  <a:lnTo>
                    <a:pt x="162" y="29"/>
                  </a:lnTo>
                  <a:lnTo>
                    <a:pt x="150" y="23"/>
                  </a:lnTo>
                  <a:lnTo>
                    <a:pt x="136"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7" name="Freeform 1706"/>
            <p:cNvSpPr>
              <a:spLocks/>
            </p:cNvSpPr>
            <p:nvPr/>
          </p:nvSpPr>
          <p:spPr bwMode="auto">
            <a:xfrm>
              <a:off x="2493" y="3059"/>
              <a:ext cx="182" cy="361"/>
            </a:xfrm>
            <a:custGeom>
              <a:avLst/>
              <a:gdLst>
                <a:gd name="T0" fmla="*/ 86 w 182"/>
                <a:gd name="T1" fmla="*/ 0 h 361"/>
                <a:gd name="T2" fmla="*/ 86 w 182"/>
                <a:gd name="T3" fmla="*/ 60 h 361"/>
                <a:gd name="T4" fmla="*/ 174 w 182"/>
                <a:gd name="T5" fmla="*/ 60 h 361"/>
                <a:gd name="T6" fmla="*/ 151 w 182"/>
                <a:gd name="T7" fmla="*/ 85 h 361"/>
                <a:gd name="T8" fmla="*/ 83 w 182"/>
                <a:gd name="T9" fmla="*/ 85 h 361"/>
                <a:gd name="T10" fmla="*/ 83 w 182"/>
                <a:gd name="T11" fmla="*/ 267 h 361"/>
                <a:gd name="T12" fmla="*/ 83 w 182"/>
                <a:gd name="T13" fmla="*/ 267 h 361"/>
                <a:gd name="T14" fmla="*/ 83 w 182"/>
                <a:gd name="T15" fmla="*/ 284 h 361"/>
                <a:gd name="T16" fmla="*/ 86 w 182"/>
                <a:gd name="T17" fmla="*/ 296 h 361"/>
                <a:gd name="T18" fmla="*/ 91 w 182"/>
                <a:gd name="T19" fmla="*/ 307 h 361"/>
                <a:gd name="T20" fmla="*/ 97 w 182"/>
                <a:gd name="T21" fmla="*/ 318 h 361"/>
                <a:gd name="T22" fmla="*/ 105 w 182"/>
                <a:gd name="T23" fmla="*/ 324 h 361"/>
                <a:gd name="T24" fmla="*/ 117 w 182"/>
                <a:gd name="T25" fmla="*/ 330 h 361"/>
                <a:gd name="T26" fmla="*/ 128 w 182"/>
                <a:gd name="T27" fmla="*/ 333 h 361"/>
                <a:gd name="T28" fmla="*/ 142 w 182"/>
                <a:gd name="T29" fmla="*/ 335 h 361"/>
                <a:gd name="T30" fmla="*/ 142 w 182"/>
                <a:gd name="T31" fmla="*/ 335 h 361"/>
                <a:gd name="T32" fmla="*/ 157 w 182"/>
                <a:gd name="T33" fmla="*/ 333 h 361"/>
                <a:gd name="T34" fmla="*/ 165 w 182"/>
                <a:gd name="T35" fmla="*/ 330 h 361"/>
                <a:gd name="T36" fmla="*/ 165 w 182"/>
                <a:gd name="T37" fmla="*/ 330 h 361"/>
                <a:gd name="T38" fmla="*/ 182 w 182"/>
                <a:gd name="T39" fmla="*/ 318 h 361"/>
                <a:gd name="T40" fmla="*/ 182 w 182"/>
                <a:gd name="T41" fmla="*/ 318 h 361"/>
                <a:gd name="T42" fmla="*/ 182 w 182"/>
                <a:gd name="T43" fmla="*/ 324 h 361"/>
                <a:gd name="T44" fmla="*/ 179 w 182"/>
                <a:gd name="T45" fmla="*/ 333 h 361"/>
                <a:gd name="T46" fmla="*/ 162 w 182"/>
                <a:gd name="T47" fmla="*/ 347 h 361"/>
                <a:gd name="T48" fmla="*/ 162 w 182"/>
                <a:gd name="T49" fmla="*/ 347 h 361"/>
                <a:gd name="T50" fmla="*/ 154 w 182"/>
                <a:gd name="T51" fmla="*/ 352 h 361"/>
                <a:gd name="T52" fmla="*/ 142 w 182"/>
                <a:gd name="T53" fmla="*/ 358 h 361"/>
                <a:gd name="T54" fmla="*/ 131 w 182"/>
                <a:gd name="T55" fmla="*/ 361 h 361"/>
                <a:gd name="T56" fmla="*/ 117 w 182"/>
                <a:gd name="T57" fmla="*/ 361 h 361"/>
                <a:gd name="T58" fmla="*/ 117 w 182"/>
                <a:gd name="T59" fmla="*/ 361 h 361"/>
                <a:gd name="T60" fmla="*/ 100 w 182"/>
                <a:gd name="T61" fmla="*/ 361 h 361"/>
                <a:gd name="T62" fmla="*/ 83 w 182"/>
                <a:gd name="T63" fmla="*/ 355 h 361"/>
                <a:gd name="T64" fmla="*/ 66 w 182"/>
                <a:gd name="T65" fmla="*/ 347 h 361"/>
                <a:gd name="T66" fmla="*/ 54 w 182"/>
                <a:gd name="T67" fmla="*/ 335 h 361"/>
                <a:gd name="T68" fmla="*/ 54 w 182"/>
                <a:gd name="T69" fmla="*/ 335 h 361"/>
                <a:gd name="T70" fmla="*/ 43 w 182"/>
                <a:gd name="T71" fmla="*/ 324 h 361"/>
                <a:gd name="T72" fmla="*/ 34 w 182"/>
                <a:gd name="T73" fmla="*/ 307 h 361"/>
                <a:gd name="T74" fmla="*/ 29 w 182"/>
                <a:gd name="T75" fmla="*/ 290 h 361"/>
                <a:gd name="T76" fmla="*/ 29 w 182"/>
                <a:gd name="T77" fmla="*/ 267 h 361"/>
                <a:gd name="T78" fmla="*/ 29 w 182"/>
                <a:gd name="T79" fmla="*/ 85 h 361"/>
                <a:gd name="T80" fmla="*/ 0 w 182"/>
                <a:gd name="T81" fmla="*/ 85 h 361"/>
                <a:gd name="T82" fmla="*/ 86 w 182"/>
                <a:gd name="T83" fmla="*/ 0 h 361"/>
                <a:gd name="T84" fmla="*/ 86 w 182"/>
                <a:gd name="T85" fmla="*/ 0 h 36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82" h="361">
                  <a:moveTo>
                    <a:pt x="86" y="0"/>
                  </a:moveTo>
                  <a:lnTo>
                    <a:pt x="86" y="60"/>
                  </a:lnTo>
                  <a:lnTo>
                    <a:pt x="174" y="60"/>
                  </a:lnTo>
                  <a:lnTo>
                    <a:pt x="151" y="85"/>
                  </a:lnTo>
                  <a:lnTo>
                    <a:pt x="83" y="85"/>
                  </a:lnTo>
                  <a:lnTo>
                    <a:pt x="83" y="267"/>
                  </a:lnTo>
                  <a:lnTo>
                    <a:pt x="83" y="284"/>
                  </a:lnTo>
                  <a:lnTo>
                    <a:pt x="86" y="296"/>
                  </a:lnTo>
                  <a:lnTo>
                    <a:pt x="91" y="307"/>
                  </a:lnTo>
                  <a:lnTo>
                    <a:pt x="97" y="318"/>
                  </a:lnTo>
                  <a:lnTo>
                    <a:pt x="105" y="324"/>
                  </a:lnTo>
                  <a:lnTo>
                    <a:pt x="117" y="330"/>
                  </a:lnTo>
                  <a:lnTo>
                    <a:pt x="128" y="333"/>
                  </a:lnTo>
                  <a:lnTo>
                    <a:pt x="142" y="335"/>
                  </a:lnTo>
                  <a:lnTo>
                    <a:pt x="157" y="333"/>
                  </a:lnTo>
                  <a:lnTo>
                    <a:pt x="165" y="330"/>
                  </a:lnTo>
                  <a:lnTo>
                    <a:pt x="182" y="318"/>
                  </a:lnTo>
                  <a:lnTo>
                    <a:pt x="182" y="324"/>
                  </a:lnTo>
                  <a:lnTo>
                    <a:pt x="179" y="333"/>
                  </a:lnTo>
                  <a:lnTo>
                    <a:pt x="162" y="347"/>
                  </a:lnTo>
                  <a:lnTo>
                    <a:pt x="154" y="352"/>
                  </a:lnTo>
                  <a:lnTo>
                    <a:pt x="142" y="358"/>
                  </a:lnTo>
                  <a:lnTo>
                    <a:pt x="131" y="361"/>
                  </a:lnTo>
                  <a:lnTo>
                    <a:pt x="117" y="361"/>
                  </a:lnTo>
                  <a:lnTo>
                    <a:pt x="100" y="361"/>
                  </a:lnTo>
                  <a:lnTo>
                    <a:pt x="83" y="355"/>
                  </a:lnTo>
                  <a:lnTo>
                    <a:pt x="66" y="347"/>
                  </a:lnTo>
                  <a:lnTo>
                    <a:pt x="54" y="335"/>
                  </a:lnTo>
                  <a:lnTo>
                    <a:pt x="43" y="324"/>
                  </a:lnTo>
                  <a:lnTo>
                    <a:pt x="34" y="307"/>
                  </a:lnTo>
                  <a:lnTo>
                    <a:pt x="29" y="290"/>
                  </a:lnTo>
                  <a:lnTo>
                    <a:pt x="29" y="267"/>
                  </a:lnTo>
                  <a:lnTo>
                    <a:pt x="29" y="85"/>
                  </a:lnTo>
                  <a:lnTo>
                    <a:pt x="0" y="85"/>
                  </a:lnTo>
                  <a:lnTo>
                    <a:pt x="86"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8" name="Freeform 1707"/>
            <p:cNvSpPr>
              <a:spLocks/>
            </p:cNvSpPr>
            <p:nvPr/>
          </p:nvSpPr>
          <p:spPr bwMode="auto">
            <a:xfrm>
              <a:off x="2695" y="2971"/>
              <a:ext cx="290" cy="443"/>
            </a:xfrm>
            <a:custGeom>
              <a:avLst/>
              <a:gdLst>
                <a:gd name="T0" fmla="*/ 176 w 290"/>
                <a:gd name="T1" fmla="*/ 139 h 443"/>
                <a:gd name="T2" fmla="*/ 213 w 290"/>
                <a:gd name="T3" fmla="*/ 145 h 443"/>
                <a:gd name="T4" fmla="*/ 244 w 290"/>
                <a:gd name="T5" fmla="*/ 162 h 443"/>
                <a:gd name="T6" fmla="*/ 256 w 290"/>
                <a:gd name="T7" fmla="*/ 176 h 443"/>
                <a:gd name="T8" fmla="*/ 270 w 290"/>
                <a:gd name="T9" fmla="*/ 207 h 443"/>
                <a:gd name="T10" fmla="*/ 273 w 290"/>
                <a:gd name="T11" fmla="*/ 421 h 443"/>
                <a:gd name="T12" fmla="*/ 273 w 290"/>
                <a:gd name="T13" fmla="*/ 429 h 443"/>
                <a:gd name="T14" fmla="*/ 276 w 290"/>
                <a:gd name="T15" fmla="*/ 435 h 443"/>
                <a:gd name="T16" fmla="*/ 199 w 290"/>
                <a:gd name="T17" fmla="*/ 443 h 443"/>
                <a:gd name="T18" fmla="*/ 207 w 290"/>
                <a:gd name="T19" fmla="*/ 438 h 443"/>
                <a:gd name="T20" fmla="*/ 216 w 290"/>
                <a:gd name="T21" fmla="*/ 426 h 443"/>
                <a:gd name="T22" fmla="*/ 216 w 290"/>
                <a:gd name="T23" fmla="*/ 250 h 443"/>
                <a:gd name="T24" fmla="*/ 216 w 290"/>
                <a:gd name="T25" fmla="*/ 233 h 443"/>
                <a:gd name="T26" fmla="*/ 207 w 290"/>
                <a:gd name="T27" fmla="*/ 207 h 443"/>
                <a:gd name="T28" fmla="*/ 202 w 290"/>
                <a:gd name="T29" fmla="*/ 196 h 443"/>
                <a:gd name="T30" fmla="*/ 179 w 290"/>
                <a:gd name="T31" fmla="*/ 182 h 443"/>
                <a:gd name="T32" fmla="*/ 148 w 290"/>
                <a:gd name="T33" fmla="*/ 176 h 443"/>
                <a:gd name="T34" fmla="*/ 128 w 290"/>
                <a:gd name="T35" fmla="*/ 179 h 443"/>
                <a:gd name="T36" fmla="*/ 108 w 290"/>
                <a:gd name="T37" fmla="*/ 188 h 443"/>
                <a:gd name="T38" fmla="*/ 77 w 290"/>
                <a:gd name="T39" fmla="*/ 210 h 443"/>
                <a:gd name="T40" fmla="*/ 77 w 290"/>
                <a:gd name="T41" fmla="*/ 421 h 443"/>
                <a:gd name="T42" fmla="*/ 82 w 290"/>
                <a:gd name="T43" fmla="*/ 432 h 443"/>
                <a:gd name="T44" fmla="*/ 88 w 290"/>
                <a:gd name="T45" fmla="*/ 438 h 443"/>
                <a:gd name="T46" fmla="*/ 6 w 290"/>
                <a:gd name="T47" fmla="*/ 443 h 443"/>
                <a:gd name="T48" fmla="*/ 11 w 290"/>
                <a:gd name="T49" fmla="*/ 438 h 443"/>
                <a:gd name="T50" fmla="*/ 20 w 290"/>
                <a:gd name="T51" fmla="*/ 426 h 443"/>
                <a:gd name="T52" fmla="*/ 20 w 290"/>
                <a:gd name="T53" fmla="*/ 40 h 443"/>
                <a:gd name="T54" fmla="*/ 20 w 290"/>
                <a:gd name="T55" fmla="*/ 31 h 443"/>
                <a:gd name="T56" fmla="*/ 17 w 290"/>
                <a:gd name="T57" fmla="*/ 23 h 443"/>
                <a:gd name="T58" fmla="*/ 77 w 290"/>
                <a:gd name="T59" fmla="*/ 0 h 443"/>
                <a:gd name="T60" fmla="*/ 77 w 290"/>
                <a:gd name="T61" fmla="*/ 185 h 443"/>
                <a:gd name="T62" fmla="*/ 128 w 290"/>
                <a:gd name="T63" fmla="*/ 151 h 443"/>
                <a:gd name="T64" fmla="*/ 176 w 290"/>
                <a:gd name="T65" fmla="*/ 139 h 4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90" h="443">
                  <a:moveTo>
                    <a:pt x="176" y="139"/>
                  </a:moveTo>
                  <a:lnTo>
                    <a:pt x="176" y="139"/>
                  </a:lnTo>
                  <a:lnTo>
                    <a:pt x="193" y="139"/>
                  </a:lnTo>
                  <a:lnTo>
                    <a:pt x="213" y="145"/>
                  </a:lnTo>
                  <a:lnTo>
                    <a:pt x="230" y="153"/>
                  </a:lnTo>
                  <a:lnTo>
                    <a:pt x="244" y="162"/>
                  </a:lnTo>
                  <a:lnTo>
                    <a:pt x="256" y="176"/>
                  </a:lnTo>
                  <a:lnTo>
                    <a:pt x="264" y="190"/>
                  </a:lnTo>
                  <a:lnTo>
                    <a:pt x="270" y="207"/>
                  </a:lnTo>
                  <a:lnTo>
                    <a:pt x="273" y="227"/>
                  </a:lnTo>
                  <a:lnTo>
                    <a:pt x="273" y="421"/>
                  </a:lnTo>
                  <a:lnTo>
                    <a:pt x="273" y="429"/>
                  </a:lnTo>
                  <a:lnTo>
                    <a:pt x="276" y="435"/>
                  </a:lnTo>
                  <a:lnTo>
                    <a:pt x="290" y="443"/>
                  </a:lnTo>
                  <a:lnTo>
                    <a:pt x="199" y="443"/>
                  </a:lnTo>
                  <a:lnTo>
                    <a:pt x="207" y="438"/>
                  </a:lnTo>
                  <a:lnTo>
                    <a:pt x="213" y="432"/>
                  </a:lnTo>
                  <a:lnTo>
                    <a:pt x="216" y="426"/>
                  </a:lnTo>
                  <a:lnTo>
                    <a:pt x="216" y="421"/>
                  </a:lnTo>
                  <a:lnTo>
                    <a:pt x="216" y="250"/>
                  </a:lnTo>
                  <a:lnTo>
                    <a:pt x="216" y="233"/>
                  </a:lnTo>
                  <a:lnTo>
                    <a:pt x="213" y="219"/>
                  </a:lnTo>
                  <a:lnTo>
                    <a:pt x="207" y="207"/>
                  </a:lnTo>
                  <a:lnTo>
                    <a:pt x="202" y="196"/>
                  </a:lnTo>
                  <a:lnTo>
                    <a:pt x="190" y="188"/>
                  </a:lnTo>
                  <a:lnTo>
                    <a:pt x="179" y="182"/>
                  </a:lnTo>
                  <a:lnTo>
                    <a:pt x="165" y="179"/>
                  </a:lnTo>
                  <a:lnTo>
                    <a:pt x="148" y="176"/>
                  </a:lnTo>
                  <a:lnTo>
                    <a:pt x="128" y="179"/>
                  </a:lnTo>
                  <a:lnTo>
                    <a:pt x="108" y="188"/>
                  </a:lnTo>
                  <a:lnTo>
                    <a:pt x="91" y="196"/>
                  </a:lnTo>
                  <a:lnTo>
                    <a:pt x="77" y="210"/>
                  </a:lnTo>
                  <a:lnTo>
                    <a:pt x="77" y="421"/>
                  </a:lnTo>
                  <a:lnTo>
                    <a:pt x="80" y="426"/>
                  </a:lnTo>
                  <a:lnTo>
                    <a:pt x="82" y="432"/>
                  </a:lnTo>
                  <a:lnTo>
                    <a:pt x="88" y="438"/>
                  </a:lnTo>
                  <a:lnTo>
                    <a:pt x="97" y="443"/>
                  </a:lnTo>
                  <a:lnTo>
                    <a:pt x="6" y="443"/>
                  </a:lnTo>
                  <a:lnTo>
                    <a:pt x="11" y="438"/>
                  </a:lnTo>
                  <a:lnTo>
                    <a:pt x="17" y="432"/>
                  </a:lnTo>
                  <a:lnTo>
                    <a:pt x="20" y="426"/>
                  </a:lnTo>
                  <a:lnTo>
                    <a:pt x="20" y="421"/>
                  </a:lnTo>
                  <a:lnTo>
                    <a:pt x="20" y="40"/>
                  </a:lnTo>
                  <a:lnTo>
                    <a:pt x="20" y="31"/>
                  </a:lnTo>
                  <a:lnTo>
                    <a:pt x="17" y="23"/>
                  </a:lnTo>
                  <a:lnTo>
                    <a:pt x="0" y="14"/>
                  </a:lnTo>
                  <a:lnTo>
                    <a:pt x="77" y="0"/>
                  </a:lnTo>
                  <a:lnTo>
                    <a:pt x="77" y="185"/>
                  </a:lnTo>
                  <a:lnTo>
                    <a:pt x="102" y="165"/>
                  </a:lnTo>
                  <a:lnTo>
                    <a:pt x="128" y="151"/>
                  </a:lnTo>
                  <a:lnTo>
                    <a:pt x="153" y="142"/>
                  </a:lnTo>
                  <a:lnTo>
                    <a:pt x="176" y="13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9" name="Freeform 1708"/>
            <p:cNvSpPr>
              <a:spLocks/>
            </p:cNvSpPr>
            <p:nvPr/>
          </p:nvSpPr>
          <p:spPr bwMode="auto">
            <a:xfrm>
              <a:off x="3274" y="3110"/>
              <a:ext cx="475" cy="304"/>
            </a:xfrm>
            <a:custGeom>
              <a:avLst/>
              <a:gdLst>
                <a:gd name="T0" fmla="*/ 364 w 475"/>
                <a:gd name="T1" fmla="*/ 0 h 304"/>
                <a:gd name="T2" fmla="*/ 398 w 475"/>
                <a:gd name="T3" fmla="*/ 6 h 304"/>
                <a:gd name="T4" fmla="*/ 429 w 475"/>
                <a:gd name="T5" fmla="*/ 23 h 304"/>
                <a:gd name="T6" fmla="*/ 444 w 475"/>
                <a:gd name="T7" fmla="*/ 37 h 304"/>
                <a:gd name="T8" fmla="*/ 458 w 475"/>
                <a:gd name="T9" fmla="*/ 68 h 304"/>
                <a:gd name="T10" fmla="*/ 458 w 475"/>
                <a:gd name="T11" fmla="*/ 282 h 304"/>
                <a:gd name="T12" fmla="*/ 461 w 475"/>
                <a:gd name="T13" fmla="*/ 287 h 304"/>
                <a:gd name="T14" fmla="*/ 463 w 475"/>
                <a:gd name="T15" fmla="*/ 293 h 304"/>
                <a:gd name="T16" fmla="*/ 387 w 475"/>
                <a:gd name="T17" fmla="*/ 304 h 304"/>
                <a:gd name="T18" fmla="*/ 392 w 475"/>
                <a:gd name="T19" fmla="*/ 299 h 304"/>
                <a:gd name="T20" fmla="*/ 404 w 475"/>
                <a:gd name="T21" fmla="*/ 287 h 304"/>
                <a:gd name="T22" fmla="*/ 404 w 475"/>
                <a:gd name="T23" fmla="*/ 108 h 304"/>
                <a:gd name="T24" fmla="*/ 404 w 475"/>
                <a:gd name="T25" fmla="*/ 91 h 304"/>
                <a:gd name="T26" fmla="*/ 395 w 475"/>
                <a:gd name="T27" fmla="*/ 66 h 304"/>
                <a:gd name="T28" fmla="*/ 387 w 475"/>
                <a:gd name="T29" fmla="*/ 57 h 304"/>
                <a:gd name="T30" fmla="*/ 367 w 475"/>
                <a:gd name="T31" fmla="*/ 43 h 304"/>
                <a:gd name="T32" fmla="*/ 336 w 475"/>
                <a:gd name="T33" fmla="*/ 37 h 304"/>
                <a:gd name="T34" fmla="*/ 316 w 475"/>
                <a:gd name="T35" fmla="*/ 40 h 304"/>
                <a:gd name="T36" fmla="*/ 282 w 475"/>
                <a:gd name="T37" fmla="*/ 60 h 304"/>
                <a:gd name="T38" fmla="*/ 267 w 475"/>
                <a:gd name="T39" fmla="*/ 77 h 304"/>
                <a:gd name="T40" fmla="*/ 267 w 475"/>
                <a:gd name="T41" fmla="*/ 282 h 304"/>
                <a:gd name="T42" fmla="*/ 270 w 475"/>
                <a:gd name="T43" fmla="*/ 287 h 304"/>
                <a:gd name="T44" fmla="*/ 273 w 475"/>
                <a:gd name="T45" fmla="*/ 293 h 304"/>
                <a:gd name="T46" fmla="*/ 194 w 475"/>
                <a:gd name="T47" fmla="*/ 304 h 304"/>
                <a:gd name="T48" fmla="*/ 202 w 475"/>
                <a:gd name="T49" fmla="*/ 299 h 304"/>
                <a:gd name="T50" fmla="*/ 211 w 475"/>
                <a:gd name="T51" fmla="*/ 287 h 304"/>
                <a:gd name="T52" fmla="*/ 211 w 475"/>
                <a:gd name="T53" fmla="*/ 105 h 304"/>
                <a:gd name="T54" fmla="*/ 211 w 475"/>
                <a:gd name="T55" fmla="*/ 88 h 304"/>
                <a:gd name="T56" fmla="*/ 202 w 475"/>
                <a:gd name="T57" fmla="*/ 63 h 304"/>
                <a:gd name="T58" fmla="*/ 185 w 475"/>
                <a:gd name="T59" fmla="*/ 46 h 304"/>
                <a:gd name="T60" fmla="*/ 160 w 475"/>
                <a:gd name="T61" fmla="*/ 37 h 304"/>
                <a:gd name="T62" fmla="*/ 145 w 475"/>
                <a:gd name="T63" fmla="*/ 37 h 304"/>
                <a:gd name="T64" fmla="*/ 108 w 475"/>
                <a:gd name="T65" fmla="*/ 46 h 304"/>
                <a:gd name="T66" fmla="*/ 80 w 475"/>
                <a:gd name="T67" fmla="*/ 68 h 304"/>
                <a:gd name="T68" fmla="*/ 80 w 475"/>
                <a:gd name="T69" fmla="*/ 282 h 304"/>
                <a:gd name="T70" fmla="*/ 83 w 475"/>
                <a:gd name="T71" fmla="*/ 293 h 304"/>
                <a:gd name="T72" fmla="*/ 97 w 475"/>
                <a:gd name="T73" fmla="*/ 304 h 304"/>
                <a:gd name="T74" fmla="*/ 6 w 475"/>
                <a:gd name="T75" fmla="*/ 304 h 304"/>
                <a:gd name="T76" fmla="*/ 20 w 475"/>
                <a:gd name="T77" fmla="*/ 293 h 304"/>
                <a:gd name="T78" fmla="*/ 23 w 475"/>
                <a:gd name="T79" fmla="*/ 282 h 304"/>
                <a:gd name="T80" fmla="*/ 23 w 475"/>
                <a:gd name="T81" fmla="*/ 40 h 304"/>
                <a:gd name="T82" fmla="*/ 18 w 475"/>
                <a:gd name="T83" fmla="*/ 23 h 304"/>
                <a:gd name="T84" fmla="*/ 9 w 475"/>
                <a:gd name="T85" fmla="*/ 17 h 304"/>
                <a:gd name="T86" fmla="*/ 80 w 475"/>
                <a:gd name="T87" fmla="*/ 0 h 304"/>
                <a:gd name="T88" fmla="*/ 80 w 475"/>
                <a:gd name="T89" fmla="*/ 43 h 304"/>
                <a:gd name="T90" fmla="*/ 123 w 475"/>
                <a:gd name="T91" fmla="*/ 14 h 304"/>
                <a:gd name="T92" fmla="*/ 134 w 475"/>
                <a:gd name="T93" fmla="*/ 9 h 304"/>
                <a:gd name="T94" fmla="*/ 160 w 475"/>
                <a:gd name="T95" fmla="*/ 0 h 304"/>
                <a:gd name="T96" fmla="*/ 174 w 475"/>
                <a:gd name="T97" fmla="*/ 0 h 304"/>
                <a:gd name="T98" fmla="*/ 202 w 475"/>
                <a:gd name="T99" fmla="*/ 3 h 304"/>
                <a:gd name="T100" fmla="*/ 228 w 475"/>
                <a:gd name="T101" fmla="*/ 14 h 304"/>
                <a:gd name="T102" fmla="*/ 239 w 475"/>
                <a:gd name="T103" fmla="*/ 23 h 304"/>
                <a:gd name="T104" fmla="*/ 256 w 475"/>
                <a:gd name="T105" fmla="*/ 43 h 304"/>
                <a:gd name="T106" fmla="*/ 262 w 475"/>
                <a:gd name="T107" fmla="*/ 57 h 304"/>
                <a:gd name="T108" fmla="*/ 307 w 475"/>
                <a:gd name="T109" fmla="*/ 17 h 304"/>
                <a:gd name="T110" fmla="*/ 321 w 475"/>
                <a:gd name="T111" fmla="*/ 9 h 304"/>
                <a:gd name="T112" fmla="*/ 350 w 475"/>
                <a:gd name="T113" fmla="*/ 0 h 304"/>
                <a:gd name="T114" fmla="*/ 364 w 475"/>
                <a:gd name="T115" fmla="*/ 0 h 3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75" h="304">
                  <a:moveTo>
                    <a:pt x="364" y="0"/>
                  </a:moveTo>
                  <a:lnTo>
                    <a:pt x="364" y="0"/>
                  </a:lnTo>
                  <a:lnTo>
                    <a:pt x="381" y="0"/>
                  </a:lnTo>
                  <a:lnTo>
                    <a:pt x="398" y="6"/>
                  </a:lnTo>
                  <a:lnTo>
                    <a:pt x="415" y="14"/>
                  </a:lnTo>
                  <a:lnTo>
                    <a:pt x="429" y="23"/>
                  </a:lnTo>
                  <a:lnTo>
                    <a:pt x="444" y="37"/>
                  </a:lnTo>
                  <a:lnTo>
                    <a:pt x="452" y="51"/>
                  </a:lnTo>
                  <a:lnTo>
                    <a:pt x="458" y="68"/>
                  </a:lnTo>
                  <a:lnTo>
                    <a:pt x="458" y="88"/>
                  </a:lnTo>
                  <a:lnTo>
                    <a:pt x="458" y="282"/>
                  </a:lnTo>
                  <a:lnTo>
                    <a:pt x="461" y="287"/>
                  </a:lnTo>
                  <a:lnTo>
                    <a:pt x="463" y="293"/>
                  </a:lnTo>
                  <a:lnTo>
                    <a:pt x="475" y="304"/>
                  </a:lnTo>
                  <a:lnTo>
                    <a:pt x="387" y="304"/>
                  </a:lnTo>
                  <a:lnTo>
                    <a:pt x="392" y="299"/>
                  </a:lnTo>
                  <a:lnTo>
                    <a:pt x="398" y="293"/>
                  </a:lnTo>
                  <a:lnTo>
                    <a:pt x="404" y="287"/>
                  </a:lnTo>
                  <a:lnTo>
                    <a:pt x="404" y="282"/>
                  </a:lnTo>
                  <a:lnTo>
                    <a:pt x="404" y="108"/>
                  </a:lnTo>
                  <a:lnTo>
                    <a:pt x="404" y="91"/>
                  </a:lnTo>
                  <a:lnTo>
                    <a:pt x="401" y="80"/>
                  </a:lnTo>
                  <a:lnTo>
                    <a:pt x="395" y="66"/>
                  </a:lnTo>
                  <a:lnTo>
                    <a:pt x="387" y="57"/>
                  </a:lnTo>
                  <a:lnTo>
                    <a:pt x="378" y="49"/>
                  </a:lnTo>
                  <a:lnTo>
                    <a:pt x="367" y="43"/>
                  </a:lnTo>
                  <a:lnTo>
                    <a:pt x="353" y="37"/>
                  </a:lnTo>
                  <a:lnTo>
                    <a:pt x="336" y="37"/>
                  </a:lnTo>
                  <a:lnTo>
                    <a:pt x="316" y="40"/>
                  </a:lnTo>
                  <a:lnTo>
                    <a:pt x="299" y="46"/>
                  </a:lnTo>
                  <a:lnTo>
                    <a:pt x="282" y="60"/>
                  </a:lnTo>
                  <a:lnTo>
                    <a:pt x="267" y="77"/>
                  </a:lnTo>
                  <a:lnTo>
                    <a:pt x="267" y="85"/>
                  </a:lnTo>
                  <a:lnTo>
                    <a:pt x="267" y="282"/>
                  </a:lnTo>
                  <a:lnTo>
                    <a:pt x="270" y="287"/>
                  </a:lnTo>
                  <a:lnTo>
                    <a:pt x="273" y="293"/>
                  </a:lnTo>
                  <a:lnTo>
                    <a:pt x="285" y="304"/>
                  </a:lnTo>
                  <a:lnTo>
                    <a:pt x="194" y="304"/>
                  </a:lnTo>
                  <a:lnTo>
                    <a:pt x="202" y="299"/>
                  </a:lnTo>
                  <a:lnTo>
                    <a:pt x="208" y="293"/>
                  </a:lnTo>
                  <a:lnTo>
                    <a:pt x="211" y="287"/>
                  </a:lnTo>
                  <a:lnTo>
                    <a:pt x="211" y="282"/>
                  </a:lnTo>
                  <a:lnTo>
                    <a:pt x="211" y="105"/>
                  </a:lnTo>
                  <a:lnTo>
                    <a:pt x="211" y="88"/>
                  </a:lnTo>
                  <a:lnTo>
                    <a:pt x="208" y="74"/>
                  </a:lnTo>
                  <a:lnTo>
                    <a:pt x="202" y="63"/>
                  </a:lnTo>
                  <a:lnTo>
                    <a:pt x="194" y="54"/>
                  </a:lnTo>
                  <a:lnTo>
                    <a:pt x="185" y="46"/>
                  </a:lnTo>
                  <a:lnTo>
                    <a:pt x="174" y="40"/>
                  </a:lnTo>
                  <a:lnTo>
                    <a:pt x="160" y="37"/>
                  </a:lnTo>
                  <a:lnTo>
                    <a:pt x="145" y="37"/>
                  </a:lnTo>
                  <a:lnTo>
                    <a:pt x="125" y="40"/>
                  </a:lnTo>
                  <a:lnTo>
                    <a:pt x="108" y="46"/>
                  </a:lnTo>
                  <a:lnTo>
                    <a:pt x="94" y="54"/>
                  </a:lnTo>
                  <a:lnTo>
                    <a:pt x="80" y="68"/>
                  </a:lnTo>
                  <a:lnTo>
                    <a:pt x="80" y="282"/>
                  </a:lnTo>
                  <a:lnTo>
                    <a:pt x="80" y="287"/>
                  </a:lnTo>
                  <a:lnTo>
                    <a:pt x="83" y="293"/>
                  </a:lnTo>
                  <a:lnTo>
                    <a:pt x="97" y="304"/>
                  </a:lnTo>
                  <a:lnTo>
                    <a:pt x="6" y="304"/>
                  </a:lnTo>
                  <a:lnTo>
                    <a:pt x="15" y="299"/>
                  </a:lnTo>
                  <a:lnTo>
                    <a:pt x="20" y="293"/>
                  </a:lnTo>
                  <a:lnTo>
                    <a:pt x="23" y="287"/>
                  </a:lnTo>
                  <a:lnTo>
                    <a:pt x="23" y="282"/>
                  </a:lnTo>
                  <a:lnTo>
                    <a:pt x="23" y="40"/>
                  </a:lnTo>
                  <a:lnTo>
                    <a:pt x="23" y="31"/>
                  </a:lnTo>
                  <a:lnTo>
                    <a:pt x="18" y="23"/>
                  </a:lnTo>
                  <a:lnTo>
                    <a:pt x="9" y="17"/>
                  </a:lnTo>
                  <a:lnTo>
                    <a:pt x="0" y="14"/>
                  </a:lnTo>
                  <a:lnTo>
                    <a:pt x="80" y="0"/>
                  </a:lnTo>
                  <a:lnTo>
                    <a:pt x="80" y="43"/>
                  </a:lnTo>
                  <a:lnTo>
                    <a:pt x="100" y="29"/>
                  </a:lnTo>
                  <a:lnTo>
                    <a:pt x="123" y="14"/>
                  </a:lnTo>
                  <a:lnTo>
                    <a:pt x="134" y="9"/>
                  </a:lnTo>
                  <a:lnTo>
                    <a:pt x="145" y="3"/>
                  </a:lnTo>
                  <a:lnTo>
                    <a:pt x="160" y="0"/>
                  </a:lnTo>
                  <a:lnTo>
                    <a:pt x="174" y="0"/>
                  </a:lnTo>
                  <a:lnTo>
                    <a:pt x="188" y="0"/>
                  </a:lnTo>
                  <a:lnTo>
                    <a:pt x="202" y="3"/>
                  </a:lnTo>
                  <a:lnTo>
                    <a:pt x="213" y="9"/>
                  </a:lnTo>
                  <a:lnTo>
                    <a:pt x="228" y="14"/>
                  </a:lnTo>
                  <a:lnTo>
                    <a:pt x="239" y="23"/>
                  </a:lnTo>
                  <a:lnTo>
                    <a:pt x="248" y="31"/>
                  </a:lnTo>
                  <a:lnTo>
                    <a:pt x="256" y="43"/>
                  </a:lnTo>
                  <a:lnTo>
                    <a:pt x="262" y="57"/>
                  </a:lnTo>
                  <a:lnTo>
                    <a:pt x="282" y="34"/>
                  </a:lnTo>
                  <a:lnTo>
                    <a:pt x="307" y="17"/>
                  </a:lnTo>
                  <a:lnTo>
                    <a:pt x="321" y="9"/>
                  </a:lnTo>
                  <a:lnTo>
                    <a:pt x="336" y="3"/>
                  </a:lnTo>
                  <a:lnTo>
                    <a:pt x="350" y="0"/>
                  </a:lnTo>
                  <a:lnTo>
                    <a:pt x="364"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10" name="Freeform 1709"/>
            <p:cNvSpPr>
              <a:spLocks/>
            </p:cNvSpPr>
            <p:nvPr/>
          </p:nvSpPr>
          <p:spPr bwMode="auto">
            <a:xfrm>
              <a:off x="4070" y="3059"/>
              <a:ext cx="184" cy="361"/>
            </a:xfrm>
            <a:custGeom>
              <a:avLst/>
              <a:gdLst>
                <a:gd name="T0" fmla="*/ 85 w 184"/>
                <a:gd name="T1" fmla="*/ 0 h 361"/>
                <a:gd name="T2" fmla="*/ 85 w 184"/>
                <a:gd name="T3" fmla="*/ 60 h 361"/>
                <a:gd name="T4" fmla="*/ 173 w 184"/>
                <a:gd name="T5" fmla="*/ 60 h 361"/>
                <a:gd name="T6" fmla="*/ 150 w 184"/>
                <a:gd name="T7" fmla="*/ 85 h 361"/>
                <a:gd name="T8" fmla="*/ 82 w 184"/>
                <a:gd name="T9" fmla="*/ 85 h 361"/>
                <a:gd name="T10" fmla="*/ 82 w 184"/>
                <a:gd name="T11" fmla="*/ 267 h 361"/>
                <a:gd name="T12" fmla="*/ 82 w 184"/>
                <a:gd name="T13" fmla="*/ 267 h 361"/>
                <a:gd name="T14" fmla="*/ 85 w 184"/>
                <a:gd name="T15" fmla="*/ 284 h 361"/>
                <a:gd name="T16" fmla="*/ 88 w 184"/>
                <a:gd name="T17" fmla="*/ 296 h 361"/>
                <a:gd name="T18" fmla="*/ 91 w 184"/>
                <a:gd name="T19" fmla="*/ 307 h 361"/>
                <a:gd name="T20" fmla="*/ 99 w 184"/>
                <a:gd name="T21" fmla="*/ 318 h 361"/>
                <a:gd name="T22" fmla="*/ 105 w 184"/>
                <a:gd name="T23" fmla="*/ 324 h 361"/>
                <a:gd name="T24" fmla="*/ 116 w 184"/>
                <a:gd name="T25" fmla="*/ 330 h 361"/>
                <a:gd name="T26" fmla="*/ 128 w 184"/>
                <a:gd name="T27" fmla="*/ 333 h 361"/>
                <a:gd name="T28" fmla="*/ 142 w 184"/>
                <a:gd name="T29" fmla="*/ 335 h 361"/>
                <a:gd name="T30" fmla="*/ 142 w 184"/>
                <a:gd name="T31" fmla="*/ 335 h 361"/>
                <a:gd name="T32" fmla="*/ 156 w 184"/>
                <a:gd name="T33" fmla="*/ 333 h 361"/>
                <a:gd name="T34" fmla="*/ 165 w 184"/>
                <a:gd name="T35" fmla="*/ 330 h 361"/>
                <a:gd name="T36" fmla="*/ 165 w 184"/>
                <a:gd name="T37" fmla="*/ 330 h 361"/>
                <a:gd name="T38" fmla="*/ 184 w 184"/>
                <a:gd name="T39" fmla="*/ 318 h 361"/>
                <a:gd name="T40" fmla="*/ 184 w 184"/>
                <a:gd name="T41" fmla="*/ 318 h 361"/>
                <a:gd name="T42" fmla="*/ 182 w 184"/>
                <a:gd name="T43" fmla="*/ 324 h 361"/>
                <a:gd name="T44" fmla="*/ 179 w 184"/>
                <a:gd name="T45" fmla="*/ 333 h 361"/>
                <a:gd name="T46" fmla="*/ 162 w 184"/>
                <a:gd name="T47" fmla="*/ 347 h 361"/>
                <a:gd name="T48" fmla="*/ 162 w 184"/>
                <a:gd name="T49" fmla="*/ 347 h 361"/>
                <a:gd name="T50" fmla="*/ 153 w 184"/>
                <a:gd name="T51" fmla="*/ 352 h 361"/>
                <a:gd name="T52" fmla="*/ 142 w 184"/>
                <a:gd name="T53" fmla="*/ 358 h 361"/>
                <a:gd name="T54" fmla="*/ 130 w 184"/>
                <a:gd name="T55" fmla="*/ 361 h 361"/>
                <a:gd name="T56" fmla="*/ 119 w 184"/>
                <a:gd name="T57" fmla="*/ 361 h 361"/>
                <a:gd name="T58" fmla="*/ 119 w 184"/>
                <a:gd name="T59" fmla="*/ 361 h 361"/>
                <a:gd name="T60" fmla="*/ 99 w 184"/>
                <a:gd name="T61" fmla="*/ 361 h 361"/>
                <a:gd name="T62" fmla="*/ 82 w 184"/>
                <a:gd name="T63" fmla="*/ 355 h 361"/>
                <a:gd name="T64" fmla="*/ 65 w 184"/>
                <a:gd name="T65" fmla="*/ 347 h 361"/>
                <a:gd name="T66" fmla="*/ 54 w 184"/>
                <a:gd name="T67" fmla="*/ 335 h 361"/>
                <a:gd name="T68" fmla="*/ 54 w 184"/>
                <a:gd name="T69" fmla="*/ 335 h 361"/>
                <a:gd name="T70" fmla="*/ 42 w 184"/>
                <a:gd name="T71" fmla="*/ 324 h 361"/>
                <a:gd name="T72" fmla="*/ 34 w 184"/>
                <a:gd name="T73" fmla="*/ 307 h 361"/>
                <a:gd name="T74" fmla="*/ 31 w 184"/>
                <a:gd name="T75" fmla="*/ 290 h 361"/>
                <a:gd name="T76" fmla="*/ 28 w 184"/>
                <a:gd name="T77" fmla="*/ 267 h 361"/>
                <a:gd name="T78" fmla="*/ 28 w 184"/>
                <a:gd name="T79" fmla="*/ 85 h 361"/>
                <a:gd name="T80" fmla="*/ 0 w 184"/>
                <a:gd name="T81" fmla="*/ 85 h 361"/>
                <a:gd name="T82" fmla="*/ 85 w 184"/>
                <a:gd name="T83" fmla="*/ 0 h 361"/>
                <a:gd name="T84" fmla="*/ 85 w 184"/>
                <a:gd name="T85" fmla="*/ 0 h 36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84" h="361">
                  <a:moveTo>
                    <a:pt x="85" y="0"/>
                  </a:moveTo>
                  <a:lnTo>
                    <a:pt x="85" y="60"/>
                  </a:lnTo>
                  <a:lnTo>
                    <a:pt x="173" y="60"/>
                  </a:lnTo>
                  <a:lnTo>
                    <a:pt x="150" y="85"/>
                  </a:lnTo>
                  <a:lnTo>
                    <a:pt x="82" y="85"/>
                  </a:lnTo>
                  <a:lnTo>
                    <a:pt x="82" y="267"/>
                  </a:lnTo>
                  <a:lnTo>
                    <a:pt x="85" y="284"/>
                  </a:lnTo>
                  <a:lnTo>
                    <a:pt x="88" y="296"/>
                  </a:lnTo>
                  <a:lnTo>
                    <a:pt x="91" y="307"/>
                  </a:lnTo>
                  <a:lnTo>
                    <a:pt x="99" y="318"/>
                  </a:lnTo>
                  <a:lnTo>
                    <a:pt x="105" y="324"/>
                  </a:lnTo>
                  <a:lnTo>
                    <a:pt x="116" y="330"/>
                  </a:lnTo>
                  <a:lnTo>
                    <a:pt x="128" y="333"/>
                  </a:lnTo>
                  <a:lnTo>
                    <a:pt x="142" y="335"/>
                  </a:lnTo>
                  <a:lnTo>
                    <a:pt x="156" y="333"/>
                  </a:lnTo>
                  <a:lnTo>
                    <a:pt x="165" y="330"/>
                  </a:lnTo>
                  <a:lnTo>
                    <a:pt x="184" y="318"/>
                  </a:lnTo>
                  <a:lnTo>
                    <a:pt x="182" y="324"/>
                  </a:lnTo>
                  <a:lnTo>
                    <a:pt x="179" y="333"/>
                  </a:lnTo>
                  <a:lnTo>
                    <a:pt x="162" y="347"/>
                  </a:lnTo>
                  <a:lnTo>
                    <a:pt x="153" y="352"/>
                  </a:lnTo>
                  <a:lnTo>
                    <a:pt x="142" y="358"/>
                  </a:lnTo>
                  <a:lnTo>
                    <a:pt x="130" y="361"/>
                  </a:lnTo>
                  <a:lnTo>
                    <a:pt x="119" y="361"/>
                  </a:lnTo>
                  <a:lnTo>
                    <a:pt x="99" y="361"/>
                  </a:lnTo>
                  <a:lnTo>
                    <a:pt x="82" y="355"/>
                  </a:lnTo>
                  <a:lnTo>
                    <a:pt x="65" y="347"/>
                  </a:lnTo>
                  <a:lnTo>
                    <a:pt x="54" y="335"/>
                  </a:lnTo>
                  <a:lnTo>
                    <a:pt x="42" y="324"/>
                  </a:lnTo>
                  <a:lnTo>
                    <a:pt x="34" y="307"/>
                  </a:lnTo>
                  <a:lnTo>
                    <a:pt x="31" y="290"/>
                  </a:lnTo>
                  <a:lnTo>
                    <a:pt x="28" y="267"/>
                  </a:lnTo>
                  <a:lnTo>
                    <a:pt x="28" y="85"/>
                  </a:lnTo>
                  <a:lnTo>
                    <a:pt x="0" y="85"/>
                  </a:lnTo>
                  <a:lnTo>
                    <a:pt x="85"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11" name="Freeform 1710"/>
            <p:cNvSpPr>
              <a:spLocks noEditPoints="1"/>
            </p:cNvSpPr>
            <p:nvPr/>
          </p:nvSpPr>
          <p:spPr bwMode="auto">
            <a:xfrm>
              <a:off x="4252" y="3110"/>
              <a:ext cx="284" cy="310"/>
            </a:xfrm>
            <a:custGeom>
              <a:avLst/>
              <a:gdLst>
                <a:gd name="T0" fmla="*/ 144 w 284"/>
                <a:gd name="T1" fmla="*/ 0 h 310"/>
                <a:gd name="T2" fmla="*/ 184 w 284"/>
                <a:gd name="T3" fmla="*/ 6 h 310"/>
                <a:gd name="T4" fmla="*/ 221 w 284"/>
                <a:gd name="T5" fmla="*/ 23 h 310"/>
                <a:gd name="T6" fmla="*/ 235 w 284"/>
                <a:gd name="T7" fmla="*/ 34 h 310"/>
                <a:gd name="T8" fmla="*/ 261 w 284"/>
                <a:gd name="T9" fmla="*/ 63 h 310"/>
                <a:gd name="T10" fmla="*/ 269 w 284"/>
                <a:gd name="T11" fmla="*/ 80 h 310"/>
                <a:gd name="T12" fmla="*/ 281 w 284"/>
                <a:gd name="T13" fmla="*/ 117 h 310"/>
                <a:gd name="T14" fmla="*/ 284 w 284"/>
                <a:gd name="T15" fmla="*/ 156 h 310"/>
                <a:gd name="T16" fmla="*/ 284 w 284"/>
                <a:gd name="T17" fmla="*/ 174 h 310"/>
                <a:gd name="T18" fmla="*/ 272 w 284"/>
                <a:gd name="T19" fmla="*/ 210 h 310"/>
                <a:gd name="T20" fmla="*/ 267 w 284"/>
                <a:gd name="T21" fmla="*/ 230 h 310"/>
                <a:gd name="T22" fmla="*/ 244 w 284"/>
                <a:gd name="T23" fmla="*/ 262 h 310"/>
                <a:gd name="T24" fmla="*/ 215 w 284"/>
                <a:gd name="T25" fmla="*/ 290 h 310"/>
                <a:gd name="T26" fmla="*/ 198 w 284"/>
                <a:gd name="T27" fmla="*/ 299 h 310"/>
                <a:gd name="T28" fmla="*/ 161 w 284"/>
                <a:gd name="T29" fmla="*/ 310 h 310"/>
                <a:gd name="T30" fmla="*/ 142 w 284"/>
                <a:gd name="T31" fmla="*/ 310 h 310"/>
                <a:gd name="T32" fmla="*/ 93 w 284"/>
                <a:gd name="T33" fmla="*/ 304 h 310"/>
                <a:gd name="T34" fmla="*/ 68 w 284"/>
                <a:gd name="T35" fmla="*/ 293 h 310"/>
                <a:gd name="T36" fmla="*/ 45 w 284"/>
                <a:gd name="T37" fmla="*/ 273 h 310"/>
                <a:gd name="T38" fmla="*/ 36 w 284"/>
                <a:gd name="T39" fmla="*/ 264 h 310"/>
                <a:gd name="T40" fmla="*/ 11 w 284"/>
                <a:gd name="T41" fmla="*/ 213 h 310"/>
                <a:gd name="T42" fmla="*/ 0 w 284"/>
                <a:gd name="T43" fmla="*/ 156 h 310"/>
                <a:gd name="T44" fmla="*/ 2 w 284"/>
                <a:gd name="T45" fmla="*/ 137 h 310"/>
                <a:gd name="T46" fmla="*/ 11 w 284"/>
                <a:gd name="T47" fmla="*/ 100 h 310"/>
                <a:gd name="T48" fmla="*/ 19 w 284"/>
                <a:gd name="T49" fmla="*/ 80 h 310"/>
                <a:gd name="T50" fmla="*/ 39 w 284"/>
                <a:gd name="T51" fmla="*/ 49 h 310"/>
                <a:gd name="T52" fmla="*/ 68 w 284"/>
                <a:gd name="T53" fmla="*/ 23 h 310"/>
                <a:gd name="T54" fmla="*/ 85 w 284"/>
                <a:gd name="T55" fmla="*/ 12 h 310"/>
                <a:gd name="T56" fmla="*/ 122 w 284"/>
                <a:gd name="T57" fmla="*/ 0 h 310"/>
                <a:gd name="T58" fmla="*/ 144 w 284"/>
                <a:gd name="T59" fmla="*/ 0 h 310"/>
                <a:gd name="T60" fmla="*/ 139 w 284"/>
                <a:gd name="T61" fmla="*/ 23 h 310"/>
                <a:gd name="T62" fmla="*/ 102 w 284"/>
                <a:gd name="T63" fmla="*/ 34 h 310"/>
                <a:gd name="T64" fmla="*/ 76 w 284"/>
                <a:gd name="T65" fmla="*/ 66 h 310"/>
                <a:gd name="T66" fmla="*/ 68 w 284"/>
                <a:gd name="T67" fmla="*/ 85 h 310"/>
                <a:gd name="T68" fmla="*/ 59 w 284"/>
                <a:gd name="T69" fmla="*/ 131 h 310"/>
                <a:gd name="T70" fmla="*/ 59 w 284"/>
                <a:gd name="T71" fmla="*/ 159 h 310"/>
                <a:gd name="T72" fmla="*/ 68 w 284"/>
                <a:gd name="T73" fmla="*/ 210 h 310"/>
                <a:gd name="T74" fmla="*/ 85 w 284"/>
                <a:gd name="T75" fmla="*/ 250 h 310"/>
                <a:gd name="T76" fmla="*/ 96 w 284"/>
                <a:gd name="T77" fmla="*/ 267 h 310"/>
                <a:gd name="T78" fmla="*/ 127 w 284"/>
                <a:gd name="T79" fmla="*/ 284 h 310"/>
                <a:gd name="T80" fmla="*/ 147 w 284"/>
                <a:gd name="T81" fmla="*/ 284 h 310"/>
                <a:gd name="T82" fmla="*/ 181 w 284"/>
                <a:gd name="T83" fmla="*/ 273 h 310"/>
                <a:gd name="T84" fmla="*/ 207 w 284"/>
                <a:gd name="T85" fmla="*/ 245 h 310"/>
                <a:gd name="T86" fmla="*/ 215 w 284"/>
                <a:gd name="T87" fmla="*/ 225 h 310"/>
                <a:gd name="T88" fmla="*/ 224 w 284"/>
                <a:gd name="T89" fmla="*/ 179 h 310"/>
                <a:gd name="T90" fmla="*/ 224 w 284"/>
                <a:gd name="T91" fmla="*/ 151 h 310"/>
                <a:gd name="T92" fmla="*/ 213 w 284"/>
                <a:gd name="T93" fmla="*/ 85 h 310"/>
                <a:gd name="T94" fmla="*/ 201 w 284"/>
                <a:gd name="T95" fmla="*/ 60 h 310"/>
                <a:gd name="T96" fmla="*/ 184 w 284"/>
                <a:gd name="T97" fmla="*/ 40 h 310"/>
                <a:gd name="T98" fmla="*/ 164 w 284"/>
                <a:gd name="T99" fmla="*/ 29 h 310"/>
                <a:gd name="T100" fmla="*/ 139 w 284"/>
                <a:gd name="T101" fmla="*/ 23 h 31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84" h="310">
                  <a:moveTo>
                    <a:pt x="144" y="0"/>
                  </a:moveTo>
                  <a:lnTo>
                    <a:pt x="144" y="0"/>
                  </a:lnTo>
                  <a:lnTo>
                    <a:pt x="164" y="0"/>
                  </a:lnTo>
                  <a:lnTo>
                    <a:pt x="184" y="6"/>
                  </a:lnTo>
                  <a:lnTo>
                    <a:pt x="204" y="12"/>
                  </a:lnTo>
                  <a:lnTo>
                    <a:pt x="221" y="23"/>
                  </a:lnTo>
                  <a:lnTo>
                    <a:pt x="235" y="34"/>
                  </a:lnTo>
                  <a:lnTo>
                    <a:pt x="250" y="49"/>
                  </a:lnTo>
                  <a:lnTo>
                    <a:pt x="261" y="63"/>
                  </a:lnTo>
                  <a:lnTo>
                    <a:pt x="269" y="80"/>
                  </a:lnTo>
                  <a:lnTo>
                    <a:pt x="275" y="100"/>
                  </a:lnTo>
                  <a:lnTo>
                    <a:pt x="281" y="117"/>
                  </a:lnTo>
                  <a:lnTo>
                    <a:pt x="284" y="137"/>
                  </a:lnTo>
                  <a:lnTo>
                    <a:pt x="284" y="156"/>
                  </a:lnTo>
                  <a:lnTo>
                    <a:pt x="284" y="174"/>
                  </a:lnTo>
                  <a:lnTo>
                    <a:pt x="278" y="193"/>
                  </a:lnTo>
                  <a:lnTo>
                    <a:pt x="272" y="210"/>
                  </a:lnTo>
                  <a:lnTo>
                    <a:pt x="267" y="230"/>
                  </a:lnTo>
                  <a:lnTo>
                    <a:pt x="255" y="247"/>
                  </a:lnTo>
                  <a:lnTo>
                    <a:pt x="244" y="262"/>
                  </a:lnTo>
                  <a:lnTo>
                    <a:pt x="230" y="276"/>
                  </a:lnTo>
                  <a:lnTo>
                    <a:pt x="215" y="290"/>
                  </a:lnTo>
                  <a:lnTo>
                    <a:pt x="198" y="299"/>
                  </a:lnTo>
                  <a:lnTo>
                    <a:pt x="181" y="304"/>
                  </a:lnTo>
                  <a:lnTo>
                    <a:pt x="161" y="310"/>
                  </a:lnTo>
                  <a:lnTo>
                    <a:pt x="142" y="310"/>
                  </a:lnTo>
                  <a:lnTo>
                    <a:pt x="110" y="307"/>
                  </a:lnTo>
                  <a:lnTo>
                    <a:pt x="93" y="304"/>
                  </a:lnTo>
                  <a:lnTo>
                    <a:pt x="82" y="299"/>
                  </a:lnTo>
                  <a:lnTo>
                    <a:pt x="68" y="293"/>
                  </a:lnTo>
                  <a:lnTo>
                    <a:pt x="56" y="284"/>
                  </a:lnTo>
                  <a:lnTo>
                    <a:pt x="45" y="273"/>
                  </a:lnTo>
                  <a:lnTo>
                    <a:pt x="36" y="264"/>
                  </a:lnTo>
                  <a:lnTo>
                    <a:pt x="19" y="239"/>
                  </a:lnTo>
                  <a:lnTo>
                    <a:pt x="11" y="213"/>
                  </a:lnTo>
                  <a:lnTo>
                    <a:pt x="2" y="185"/>
                  </a:lnTo>
                  <a:lnTo>
                    <a:pt x="0" y="156"/>
                  </a:lnTo>
                  <a:lnTo>
                    <a:pt x="2" y="137"/>
                  </a:lnTo>
                  <a:lnTo>
                    <a:pt x="5" y="117"/>
                  </a:lnTo>
                  <a:lnTo>
                    <a:pt x="11" y="100"/>
                  </a:lnTo>
                  <a:lnTo>
                    <a:pt x="19" y="80"/>
                  </a:lnTo>
                  <a:lnTo>
                    <a:pt x="28" y="63"/>
                  </a:lnTo>
                  <a:lnTo>
                    <a:pt x="39" y="49"/>
                  </a:lnTo>
                  <a:lnTo>
                    <a:pt x="54" y="34"/>
                  </a:lnTo>
                  <a:lnTo>
                    <a:pt x="68" y="23"/>
                  </a:lnTo>
                  <a:lnTo>
                    <a:pt x="85" y="12"/>
                  </a:lnTo>
                  <a:lnTo>
                    <a:pt x="105" y="6"/>
                  </a:lnTo>
                  <a:lnTo>
                    <a:pt x="122" y="0"/>
                  </a:lnTo>
                  <a:lnTo>
                    <a:pt x="144" y="0"/>
                  </a:lnTo>
                  <a:close/>
                  <a:moveTo>
                    <a:pt x="139" y="23"/>
                  </a:moveTo>
                  <a:lnTo>
                    <a:pt x="139" y="23"/>
                  </a:lnTo>
                  <a:lnTo>
                    <a:pt x="119" y="26"/>
                  </a:lnTo>
                  <a:lnTo>
                    <a:pt x="102" y="34"/>
                  </a:lnTo>
                  <a:lnTo>
                    <a:pt x="88" y="49"/>
                  </a:lnTo>
                  <a:lnTo>
                    <a:pt x="76" y="66"/>
                  </a:lnTo>
                  <a:lnTo>
                    <a:pt x="68" y="85"/>
                  </a:lnTo>
                  <a:lnTo>
                    <a:pt x="62" y="108"/>
                  </a:lnTo>
                  <a:lnTo>
                    <a:pt x="59" y="131"/>
                  </a:lnTo>
                  <a:lnTo>
                    <a:pt x="59" y="159"/>
                  </a:lnTo>
                  <a:lnTo>
                    <a:pt x="62" y="185"/>
                  </a:lnTo>
                  <a:lnTo>
                    <a:pt x="68" y="210"/>
                  </a:lnTo>
                  <a:lnTo>
                    <a:pt x="73" y="230"/>
                  </a:lnTo>
                  <a:lnTo>
                    <a:pt x="85" y="250"/>
                  </a:lnTo>
                  <a:lnTo>
                    <a:pt x="96" y="267"/>
                  </a:lnTo>
                  <a:lnTo>
                    <a:pt x="113" y="279"/>
                  </a:lnTo>
                  <a:lnTo>
                    <a:pt x="127" y="284"/>
                  </a:lnTo>
                  <a:lnTo>
                    <a:pt x="147" y="284"/>
                  </a:lnTo>
                  <a:lnTo>
                    <a:pt x="164" y="282"/>
                  </a:lnTo>
                  <a:lnTo>
                    <a:pt x="181" y="273"/>
                  </a:lnTo>
                  <a:lnTo>
                    <a:pt x="196" y="262"/>
                  </a:lnTo>
                  <a:lnTo>
                    <a:pt x="207" y="245"/>
                  </a:lnTo>
                  <a:lnTo>
                    <a:pt x="215" y="225"/>
                  </a:lnTo>
                  <a:lnTo>
                    <a:pt x="221" y="202"/>
                  </a:lnTo>
                  <a:lnTo>
                    <a:pt x="224" y="179"/>
                  </a:lnTo>
                  <a:lnTo>
                    <a:pt x="224" y="151"/>
                  </a:lnTo>
                  <a:lnTo>
                    <a:pt x="221" y="117"/>
                  </a:lnTo>
                  <a:lnTo>
                    <a:pt x="213" y="85"/>
                  </a:lnTo>
                  <a:lnTo>
                    <a:pt x="201" y="60"/>
                  </a:lnTo>
                  <a:lnTo>
                    <a:pt x="184" y="40"/>
                  </a:lnTo>
                  <a:lnTo>
                    <a:pt x="176" y="31"/>
                  </a:lnTo>
                  <a:lnTo>
                    <a:pt x="164" y="29"/>
                  </a:lnTo>
                  <a:lnTo>
                    <a:pt x="150" y="23"/>
                  </a:lnTo>
                  <a:lnTo>
                    <a:pt x="139"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12" name="Freeform 1711"/>
            <p:cNvSpPr>
              <a:spLocks/>
            </p:cNvSpPr>
            <p:nvPr/>
          </p:nvSpPr>
          <p:spPr bwMode="auto">
            <a:xfrm>
              <a:off x="4547" y="3110"/>
              <a:ext cx="284" cy="304"/>
            </a:xfrm>
            <a:custGeom>
              <a:avLst/>
              <a:gdLst>
                <a:gd name="T0" fmla="*/ 170 w 284"/>
                <a:gd name="T1" fmla="*/ 0 h 304"/>
                <a:gd name="T2" fmla="*/ 219 w 284"/>
                <a:gd name="T3" fmla="*/ 12 h 304"/>
                <a:gd name="T4" fmla="*/ 239 w 284"/>
                <a:gd name="T5" fmla="*/ 23 h 304"/>
                <a:gd name="T6" fmla="*/ 253 w 284"/>
                <a:gd name="T7" fmla="*/ 43 h 304"/>
                <a:gd name="T8" fmla="*/ 264 w 284"/>
                <a:gd name="T9" fmla="*/ 63 h 304"/>
                <a:gd name="T10" fmla="*/ 267 w 284"/>
                <a:gd name="T11" fmla="*/ 88 h 304"/>
                <a:gd name="T12" fmla="*/ 267 w 284"/>
                <a:gd name="T13" fmla="*/ 282 h 304"/>
                <a:gd name="T14" fmla="*/ 270 w 284"/>
                <a:gd name="T15" fmla="*/ 293 h 304"/>
                <a:gd name="T16" fmla="*/ 284 w 284"/>
                <a:gd name="T17" fmla="*/ 304 h 304"/>
                <a:gd name="T18" fmla="*/ 196 w 284"/>
                <a:gd name="T19" fmla="*/ 304 h 304"/>
                <a:gd name="T20" fmla="*/ 207 w 284"/>
                <a:gd name="T21" fmla="*/ 293 h 304"/>
                <a:gd name="T22" fmla="*/ 213 w 284"/>
                <a:gd name="T23" fmla="*/ 282 h 304"/>
                <a:gd name="T24" fmla="*/ 213 w 284"/>
                <a:gd name="T25" fmla="*/ 111 h 304"/>
                <a:gd name="T26" fmla="*/ 207 w 284"/>
                <a:gd name="T27" fmla="*/ 80 h 304"/>
                <a:gd name="T28" fmla="*/ 196 w 284"/>
                <a:gd name="T29" fmla="*/ 57 h 304"/>
                <a:gd name="T30" fmla="*/ 173 w 284"/>
                <a:gd name="T31" fmla="*/ 43 h 304"/>
                <a:gd name="T32" fmla="*/ 145 w 284"/>
                <a:gd name="T33" fmla="*/ 37 h 304"/>
                <a:gd name="T34" fmla="*/ 125 w 284"/>
                <a:gd name="T35" fmla="*/ 40 h 304"/>
                <a:gd name="T36" fmla="*/ 108 w 284"/>
                <a:gd name="T37" fmla="*/ 49 h 304"/>
                <a:gd name="T38" fmla="*/ 79 w 284"/>
                <a:gd name="T39" fmla="*/ 71 h 304"/>
                <a:gd name="T40" fmla="*/ 79 w 284"/>
                <a:gd name="T41" fmla="*/ 282 h 304"/>
                <a:gd name="T42" fmla="*/ 82 w 284"/>
                <a:gd name="T43" fmla="*/ 293 h 304"/>
                <a:gd name="T44" fmla="*/ 97 w 284"/>
                <a:gd name="T45" fmla="*/ 304 h 304"/>
                <a:gd name="T46" fmla="*/ 6 w 284"/>
                <a:gd name="T47" fmla="*/ 304 h 304"/>
                <a:gd name="T48" fmla="*/ 17 w 284"/>
                <a:gd name="T49" fmla="*/ 293 h 304"/>
                <a:gd name="T50" fmla="*/ 23 w 284"/>
                <a:gd name="T51" fmla="*/ 282 h 304"/>
                <a:gd name="T52" fmla="*/ 23 w 284"/>
                <a:gd name="T53" fmla="*/ 40 h 304"/>
                <a:gd name="T54" fmla="*/ 17 w 284"/>
                <a:gd name="T55" fmla="*/ 26 h 304"/>
                <a:gd name="T56" fmla="*/ 0 w 284"/>
                <a:gd name="T57" fmla="*/ 14 h 304"/>
                <a:gd name="T58" fmla="*/ 79 w 284"/>
                <a:gd name="T59" fmla="*/ 46 h 304"/>
                <a:gd name="T60" fmla="*/ 97 w 284"/>
                <a:gd name="T61" fmla="*/ 29 h 304"/>
                <a:gd name="T62" fmla="*/ 119 w 284"/>
                <a:gd name="T63" fmla="*/ 14 h 304"/>
                <a:gd name="T64" fmla="*/ 145 w 284"/>
                <a:gd name="T65" fmla="*/ 3 h 304"/>
                <a:gd name="T66" fmla="*/ 170 w 284"/>
                <a:gd name="T67" fmla="*/ 0 h 30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84" h="304">
                  <a:moveTo>
                    <a:pt x="170" y="0"/>
                  </a:moveTo>
                  <a:lnTo>
                    <a:pt x="170" y="0"/>
                  </a:lnTo>
                  <a:lnTo>
                    <a:pt x="196" y="3"/>
                  </a:lnTo>
                  <a:lnTo>
                    <a:pt x="219" y="12"/>
                  </a:lnTo>
                  <a:lnTo>
                    <a:pt x="239" y="23"/>
                  </a:lnTo>
                  <a:lnTo>
                    <a:pt x="253" y="43"/>
                  </a:lnTo>
                  <a:lnTo>
                    <a:pt x="258" y="51"/>
                  </a:lnTo>
                  <a:lnTo>
                    <a:pt x="264" y="63"/>
                  </a:lnTo>
                  <a:lnTo>
                    <a:pt x="267" y="77"/>
                  </a:lnTo>
                  <a:lnTo>
                    <a:pt x="267" y="88"/>
                  </a:lnTo>
                  <a:lnTo>
                    <a:pt x="267" y="282"/>
                  </a:lnTo>
                  <a:lnTo>
                    <a:pt x="267" y="287"/>
                  </a:lnTo>
                  <a:lnTo>
                    <a:pt x="270" y="293"/>
                  </a:lnTo>
                  <a:lnTo>
                    <a:pt x="284" y="304"/>
                  </a:lnTo>
                  <a:lnTo>
                    <a:pt x="196" y="304"/>
                  </a:lnTo>
                  <a:lnTo>
                    <a:pt x="202" y="301"/>
                  </a:lnTo>
                  <a:lnTo>
                    <a:pt x="207" y="293"/>
                  </a:lnTo>
                  <a:lnTo>
                    <a:pt x="210" y="287"/>
                  </a:lnTo>
                  <a:lnTo>
                    <a:pt x="213" y="282"/>
                  </a:lnTo>
                  <a:lnTo>
                    <a:pt x="213" y="111"/>
                  </a:lnTo>
                  <a:lnTo>
                    <a:pt x="210" y="94"/>
                  </a:lnTo>
                  <a:lnTo>
                    <a:pt x="207" y="80"/>
                  </a:lnTo>
                  <a:lnTo>
                    <a:pt x="202" y="66"/>
                  </a:lnTo>
                  <a:lnTo>
                    <a:pt x="196" y="57"/>
                  </a:lnTo>
                  <a:lnTo>
                    <a:pt x="185" y="49"/>
                  </a:lnTo>
                  <a:lnTo>
                    <a:pt x="173" y="43"/>
                  </a:lnTo>
                  <a:lnTo>
                    <a:pt x="159" y="40"/>
                  </a:lnTo>
                  <a:lnTo>
                    <a:pt x="145" y="37"/>
                  </a:lnTo>
                  <a:lnTo>
                    <a:pt x="125" y="40"/>
                  </a:lnTo>
                  <a:lnTo>
                    <a:pt x="108" y="49"/>
                  </a:lnTo>
                  <a:lnTo>
                    <a:pt x="91" y="57"/>
                  </a:lnTo>
                  <a:lnTo>
                    <a:pt x="79" y="71"/>
                  </a:lnTo>
                  <a:lnTo>
                    <a:pt x="79" y="282"/>
                  </a:lnTo>
                  <a:lnTo>
                    <a:pt x="79" y="287"/>
                  </a:lnTo>
                  <a:lnTo>
                    <a:pt x="82" y="293"/>
                  </a:lnTo>
                  <a:lnTo>
                    <a:pt x="97" y="304"/>
                  </a:lnTo>
                  <a:lnTo>
                    <a:pt x="6" y="304"/>
                  </a:lnTo>
                  <a:lnTo>
                    <a:pt x="14" y="301"/>
                  </a:lnTo>
                  <a:lnTo>
                    <a:pt x="17" y="293"/>
                  </a:lnTo>
                  <a:lnTo>
                    <a:pt x="20" y="287"/>
                  </a:lnTo>
                  <a:lnTo>
                    <a:pt x="23" y="282"/>
                  </a:lnTo>
                  <a:lnTo>
                    <a:pt x="23" y="40"/>
                  </a:lnTo>
                  <a:lnTo>
                    <a:pt x="20" y="31"/>
                  </a:lnTo>
                  <a:lnTo>
                    <a:pt x="17" y="26"/>
                  </a:lnTo>
                  <a:lnTo>
                    <a:pt x="11" y="20"/>
                  </a:lnTo>
                  <a:lnTo>
                    <a:pt x="0" y="14"/>
                  </a:lnTo>
                  <a:lnTo>
                    <a:pt x="79" y="0"/>
                  </a:lnTo>
                  <a:lnTo>
                    <a:pt x="79" y="46"/>
                  </a:lnTo>
                  <a:lnTo>
                    <a:pt x="97" y="29"/>
                  </a:lnTo>
                  <a:lnTo>
                    <a:pt x="119" y="14"/>
                  </a:lnTo>
                  <a:lnTo>
                    <a:pt x="133" y="9"/>
                  </a:lnTo>
                  <a:lnTo>
                    <a:pt x="145" y="3"/>
                  </a:lnTo>
                  <a:lnTo>
                    <a:pt x="159" y="0"/>
                  </a:lnTo>
                  <a:lnTo>
                    <a:pt x="17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13" name="Freeform 1712"/>
            <p:cNvSpPr>
              <a:spLocks/>
            </p:cNvSpPr>
            <p:nvPr/>
          </p:nvSpPr>
          <p:spPr bwMode="auto">
            <a:xfrm>
              <a:off x="3763" y="3110"/>
              <a:ext cx="293" cy="452"/>
            </a:xfrm>
            <a:custGeom>
              <a:avLst/>
              <a:gdLst>
                <a:gd name="T0" fmla="*/ 281 w 293"/>
                <a:gd name="T1" fmla="*/ 85 h 452"/>
                <a:gd name="T2" fmla="*/ 250 w 293"/>
                <a:gd name="T3" fmla="*/ 37 h 452"/>
                <a:gd name="T4" fmla="*/ 230 w 293"/>
                <a:gd name="T5" fmla="*/ 20 h 452"/>
                <a:gd name="T6" fmla="*/ 210 w 293"/>
                <a:gd name="T7" fmla="*/ 9 h 452"/>
                <a:gd name="T8" fmla="*/ 165 w 293"/>
                <a:gd name="T9" fmla="*/ 0 h 452"/>
                <a:gd name="T10" fmla="*/ 139 w 293"/>
                <a:gd name="T11" fmla="*/ 3 h 452"/>
                <a:gd name="T12" fmla="*/ 114 w 293"/>
                <a:gd name="T13" fmla="*/ 12 h 452"/>
                <a:gd name="T14" fmla="*/ 77 w 293"/>
                <a:gd name="T15" fmla="*/ 40 h 452"/>
                <a:gd name="T16" fmla="*/ 0 w 293"/>
                <a:gd name="T17" fmla="*/ 17 h 452"/>
                <a:gd name="T18" fmla="*/ 9 w 293"/>
                <a:gd name="T19" fmla="*/ 20 h 452"/>
                <a:gd name="T20" fmla="*/ 20 w 293"/>
                <a:gd name="T21" fmla="*/ 34 h 452"/>
                <a:gd name="T22" fmla="*/ 23 w 293"/>
                <a:gd name="T23" fmla="*/ 426 h 452"/>
                <a:gd name="T24" fmla="*/ 20 w 293"/>
                <a:gd name="T25" fmla="*/ 435 h 452"/>
                <a:gd name="T26" fmla="*/ 11 w 293"/>
                <a:gd name="T27" fmla="*/ 449 h 452"/>
                <a:gd name="T28" fmla="*/ 94 w 293"/>
                <a:gd name="T29" fmla="*/ 452 h 452"/>
                <a:gd name="T30" fmla="*/ 88 w 293"/>
                <a:gd name="T31" fmla="*/ 449 h 452"/>
                <a:gd name="T32" fmla="*/ 80 w 293"/>
                <a:gd name="T33" fmla="*/ 435 h 452"/>
                <a:gd name="T34" fmla="*/ 77 w 293"/>
                <a:gd name="T35" fmla="*/ 68 h 452"/>
                <a:gd name="T36" fmla="*/ 91 w 293"/>
                <a:gd name="T37" fmla="*/ 54 h 452"/>
                <a:gd name="T38" fmla="*/ 105 w 293"/>
                <a:gd name="T39" fmla="*/ 46 h 452"/>
                <a:gd name="T40" fmla="*/ 142 w 293"/>
                <a:gd name="T41" fmla="*/ 34 h 452"/>
                <a:gd name="T42" fmla="*/ 159 w 293"/>
                <a:gd name="T43" fmla="*/ 37 h 452"/>
                <a:gd name="T44" fmla="*/ 190 w 293"/>
                <a:gd name="T45" fmla="*/ 51 h 452"/>
                <a:gd name="T46" fmla="*/ 205 w 293"/>
                <a:gd name="T47" fmla="*/ 63 h 452"/>
                <a:gd name="T48" fmla="*/ 224 w 293"/>
                <a:gd name="T49" fmla="*/ 100 h 452"/>
                <a:gd name="T50" fmla="*/ 230 w 293"/>
                <a:gd name="T51" fmla="*/ 156 h 452"/>
                <a:gd name="T52" fmla="*/ 230 w 293"/>
                <a:gd name="T53" fmla="*/ 185 h 452"/>
                <a:gd name="T54" fmla="*/ 216 w 293"/>
                <a:gd name="T55" fmla="*/ 233 h 452"/>
                <a:gd name="T56" fmla="*/ 205 w 293"/>
                <a:gd name="T57" fmla="*/ 250 h 452"/>
                <a:gd name="T58" fmla="*/ 176 w 293"/>
                <a:gd name="T59" fmla="*/ 276 h 452"/>
                <a:gd name="T60" fmla="*/ 136 w 293"/>
                <a:gd name="T61" fmla="*/ 284 h 452"/>
                <a:gd name="T62" fmla="*/ 122 w 293"/>
                <a:gd name="T63" fmla="*/ 284 h 452"/>
                <a:gd name="T64" fmla="*/ 99 w 293"/>
                <a:gd name="T65" fmla="*/ 276 h 452"/>
                <a:gd name="T66" fmla="*/ 102 w 293"/>
                <a:gd name="T67" fmla="*/ 304 h 452"/>
                <a:gd name="T68" fmla="*/ 122 w 293"/>
                <a:gd name="T69" fmla="*/ 310 h 452"/>
                <a:gd name="T70" fmla="*/ 145 w 293"/>
                <a:gd name="T71" fmla="*/ 310 h 452"/>
                <a:gd name="T72" fmla="*/ 190 w 293"/>
                <a:gd name="T73" fmla="*/ 304 h 452"/>
                <a:gd name="T74" fmla="*/ 219 w 293"/>
                <a:gd name="T75" fmla="*/ 290 h 452"/>
                <a:gd name="T76" fmla="*/ 241 w 293"/>
                <a:gd name="T77" fmla="*/ 273 h 452"/>
                <a:gd name="T78" fmla="*/ 253 w 293"/>
                <a:gd name="T79" fmla="*/ 262 h 452"/>
                <a:gd name="T80" fmla="*/ 281 w 293"/>
                <a:gd name="T81" fmla="*/ 210 h 452"/>
                <a:gd name="T82" fmla="*/ 293 w 293"/>
                <a:gd name="T83" fmla="*/ 154 h 452"/>
                <a:gd name="T84" fmla="*/ 290 w 293"/>
                <a:gd name="T85" fmla="*/ 117 h 452"/>
                <a:gd name="T86" fmla="*/ 281 w 293"/>
                <a:gd name="T87" fmla="*/ 85 h 4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3" h="452">
                  <a:moveTo>
                    <a:pt x="281" y="85"/>
                  </a:moveTo>
                  <a:lnTo>
                    <a:pt x="281" y="85"/>
                  </a:lnTo>
                  <a:lnTo>
                    <a:pt x="267" y="57"/>
                  </a:lnTo>
                  <a:lnTo>
                    <a:pt x="250" y="37"/>
                  </a:lnTo>
                  <a:lnTo>
                    <a:pt x="230" y="20"/>
                  </a:lnTo>
                  <a:lnTo>
                    <a:pt x="210" y="9"/>
                  </a:lnTo>
                  <a:lnTo>
                    <a:pt x="187" y="3"/>
                  </a:lnTo>
                  <a:lnTo>
                    <a:pt x="165" y="0"/>
                  </a:lnTo>
                  <a:lnTo>
                    <a:pt x="139" y="3"/>
                  </a:lnTo>
                  <a:lnTo>
                    <a:pt x="114" y="12"/>
                  </a:lnTo>
                  <a:lnTo>
                    <a:pt x="94" y="26"/>
                  </a:lnTo>
                  <a:lnTo>
                    <a:pt x="77" y="40"/>
                  </a:lnTo>
                  <a:lnTo>
                    <a:pt x="77" y="0"/>
                  </a:lnTo>
                  <a:lnTo>
                    <a:pt x="0" y="17"/>
                  </a:lnTo>
                  <a:lnTo>
                    <a:pt x="9" y="20"/>
                  </a:lnTo>
                  <a:lnTo>
                    <a:pt x="17" y="26"/>
                  </a:lnTo>
                  <a:lnTo>
                    <a:pt x="20" y="34"/>
                  </a:lnTo>
                  <a:lnTo>
                    <a:pt x="23" y="43"/>
                  </a:lnTo>
                  <a:lnTo>
                    <a:pt x="23" y="426"/>
                  </a:lnTo>
                  <a:lnTo>
                    <a:pt x="20" y="435"/>
                  </a:lnTo>
                  <a:lnTo>
                    <a:pt x="17" y="443"/>
                  </a:lnTo>
                  <a:lnTo>
                    <a:pt x="11" y="449"/>
                  </a:lnTo>
                  <a:lnTo>
                    <a:pt x="6" y="452"/>
                  </a:lnTo>
                  <a:lnTo>
                    <a:pt x="94" y="452"/>
                  </a:lnTo>
                  <a:lnTo>
                    <a:pt x="88" y="449"/>
                  </a:lnTo>
                  <a:lnTo>
                    <a:pt x="82" y="443"/>
                  </a:lnTo>
                  <a:lnTo>
                    <a:pt x="80" y="435"/>
                  </a:lnTo>
                  <a:lnTo>
                    <a:pt x="77" y="426"/>
                  </a:lnTo>
                  <a:lnTo>
                    <a:pt x="77" y="68"/>
                  </a:lnTo>
                  <a:lnTo>
                    <a:pt x="91" y="54"/>
                  </a:lnTo>
                  <a:lnTo>
                    <a:pt x="105" y="46"/>
                  </a:lnTo>
                  <a:lnTo>
                    <a:pt x="122" y="37"/>
                  </a:lnTo>
                  <a:lnTo>
                    <a:pt x="142" y="34"/>
                  </a:lnTo>
                  <a:lnTo>
                    <a:pt x="159" y="37"/>
                  </a:lnTo>
                  <a:lnTo>
                    <a:pt x="173" y="43"/>
                  </a:lnTo>
                  <a:lnTo>
                    <a:pt x="190" y="51"/>
                  </a:lnTo>
                  <a:lnTo>
                    <a:pt x="205" y="63"/>
                  </a:lnTo>
                  <a:lnTo>
                    <a:pt x="216" y="80"/>
                  </a:lnTo>
                  <a:lnTo>
                    <a:pt x="224" y="100"/>
                  </a:lnTo>
                  <a:lnTo>
                    <a:pt x="230" y="125"/>
                  </a:lnTo>
                  <a:lnTo>
                    <a:pt x="230" y="156"/>
                  </a:lnTo>
                  <a:lnTo>
                    <a:pt x="230" y="185"/>
                  </a:lnTo>
                  <a:lnTo>
                    <a:pt x="224" y="210"/>
                  </a:lnTo>
                  <a:lnTo>
                    <a:pt x="216" y="233"/>
                  </a:lnTo>
                  <a:lnTo>
                    <a:pt x="205" y="250"/>
                  </a:lnTo>
                  <a:lnTo>
                    <a:pt x="190" y="267"/>
                  </a:lnTo>
                  <a:lnTo>
                    <a:pt x="176" y="276"/>
                  </a:lnTo>
                  <a:lnTo>
                    <a:pt x="156" y="284"/>
                  </a:lnTo>
                  <a:lnTo>
                    <a:pt x="136" y="284"/>
                  </a:lnTo>
                  <a:lnTo>
                    <a:pt x="122" y="284"/>
                  </a:lnTo>
                  <a:lnTo>
                    <a:pt x="111" y="282"/>
                  </a:lnTo>
                  <a:lnTo>
                    <a:pt x="99" y="276"/>
                  </a:lnTo>
                  <a:lnTo>
                    <a:pt x="88" y="264"/>
                  </a:lnTo>
                  <a:lnTo>
                    <a:pt x="102" y="304"/>
                  </a:lnTo>
                  <a:lnTo>
                    <a:pt x="122" y="310"/>
                  </a:lnTo>
                  <a:lnTo>
                    <a:pt x="145" y="310"/>
                  </a:lnTo>
                  <a:lnTo>
                    <a:pt x="176" y="307"/>
                  </a:lnTo>
                  <a:lnTo>
                    <a:pt x="190" y="304"/>
                  </a:lnTo>
                  <a:lnTo>
                    <a:pt x="205" y="299"/>
                  </a:lnTo>
                  <a:lnTo>
                    <a:pt x="219" y="290"/>
                  </a:lnTo>
                  <a:lnTo>
                    <a:pt x="230" y="284"/>
                  </a:lnTo>
                  <a:lnTo>
                    <a:pt x="241" y="273"/>
                  </a:lnTo>
                  <a:lnTo>
                    <a:pt x="253" y="262"/>
                  </a:lnTo>
                  <a:lnTo>
                    <a:pt x="270" y="236"/>
                  </a:lnTo>
                  <a:lnTo>
                    <a:pt x="281" y="210"/>
                  </a:lnTo>
                  <a:lnTo>
                    <a:pt x="290" y="182"/>
                  </a:lnTo>
                  <a:lnTo>
                    <a:pt x="293" y="154"/>
                  </a:lnTo>
                  <a:lnTo>
                    <a:pt x="290" y="117"/>
                  </a:lnTo>
                  <a:lnTo>
                    <a:pt x="281" y="85"/>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14" name="Freeform 1713"/>
            <p:cNvSpPr>
              <a:spLocks/>
            </p:cNvSpPr>
            <p:nvPr/>
          </p:nvSpPr>
          <p:spPr bwMode="auto">
            <a:xfrm>
              <a:off x="2192" y="3110"/>
              <a:ext cx="208" cy="310"/>
            </a:xfrm>
            <a:custGeom>
              <a:avLst/>
              <a:gdLst>
                <a:gd name="T0" fmla="*/ 182 w 208"/>
                <a:gd name="T1" fmla="*/ 264 h 310"/>
                <a:gd name="T2" fmla="*/ 182 w 208"/>
                <a:gd name="T3" fmla="*/ 264 h 310"/>
                <a:gd name="T4" fmla="*/ 165 w 208"/>
                <a:gd name="T5" fmla="*/ 270 h 310"/>
                <a:gd name="T6" fmla="*/ 145 w 208"/>
                <a:gd name="T7" fmla="*/ 273 h 310"/>
                <a:gd name="T8" fmla="*/ 145 w 208"/>
                <a:gd name="T9" fmla="*/ 273 h 310"/>
                <a:gd name="T10" fmla="*/ 131 w 208"/>
                <a:gd name="T11" fmla="*/ 273 h 310"/>
                <a:gd name="T12" fmla="*/ 120 w 208"/>
                <a:gd name="T13" fmla="*/ 267 h 310"/>
                <a:gd name="T14" fmla="*/ 108 w 208"/>
                <a:gd name="T15" fmla="*/ 262 h 310"/>
                <a:gd name="T16" fmla="*/ 100 w 208"/>
                <a:gd name="T17" fmla="*/ 250 h 310"/>
                <a:gd name="T18" fmla="*/ 100 w 208"/>
                <a:gd name="T19" fmla="*/ 250 h 310"/>
                <a:gd name="T20" fmla="*/ 91 w 208"/>
                <a:gd name="T21" fmla="*/ 239 h 310"/>
                <a:gd name="T22" fmla="*/ 83 w 208"/>
                <a:gd name="T23" fmla="*/ 225 h 310"/>
                <a:gd name="T24" fmla="*/ 80 w 208"/>
                <a:gd name="T25" fmla="*/ 208 h 310"/>
                <a:gd name="T26" fmla="*/ 80 w 208"/>
                <a:gd name="T27" fmla="*/ 191 h 310"/>
                <a:gd name="T28" fmla="*/ 80 w 208"/>
                <a:gd name="T29" fmla="*/ 0 h 310"/>
                <a:gd name="T30" fmla="*/ 0 w 208"/>
                <a:gd name="T31" fmla="*/ 14 h 310"/>
                <a:gd name="T32" fmla="*/ 0 w 208"/>
                <a:gd name="T33" fmla="*/ 14 h 310"/>
                <a:gd name="T34" fmla="*/ 12 w 208"/>
                <a:gd name="T35" fmla="*/ 20 h 310"/>
                <a:gd name="T36" fmla="*/ 17 w 208"/>
                <a:gd name="T37" fmla="*/ 26 h 310"/>
                <a:gd name="T38" fmla="*/ 23 w 208"/>
                <a:gd name="T39" fmla="*/ 31 h 310"/>
                <a:gd name="T40" fmla="*/ 23 w 208"/>
                <a:gd name="T41" fmla="*/ 40 h 310"/>
                <a:gd name="T42" fmla="*/ 23 w 208"/>
                <a:gd name="T43" fmla="*/ 191 h 310"/>
                <a:gd name="T44" fmla="*/ 23 w 208"/>
                <a:gd name="T45" fmla="*/ 191 h 310"/>
                <a:gd name="T46" fmla="*/ 26 w 208"/>
                <a:gd name="T47" fmla="*/ 219 h 310"/>
                <a:gd name="T48" fmla="*/ 32 w 208"/>
                <a:gd name="T49" fmla="*/ 245 h 310"/>
                <a:gd name="T50" fmla="*/ 40 w 208"/>
                <a:gd name="T51" fmla="*/ 264 h 310"/>
                <a:gd name="T52" fmla="*/ 54 w 208"/>
                <a:gd name="T53" fmla="*/ 282 h 310"/>
                <a:gd name="T54" fmla="*/ 54 w 208"/>
                <a:gd name="T55" fmla="*/ 282 h 310"/>
                <a:gd name="T56" fmla="*/ 71 w 208"/>
                <a:gd name="T57" fmla="*/ 296 h 310"/>
                <a:gd name="T58" fmla="*/ 85 w 208"/>
                <a:gd name="T59" fmla="*/ 304 h 310"/>
                <a:gd name="T60" fmla="*/ 103 w 208"/>
                <a:gd name="T61" fmla="*/ 310 h 310"/>
                <a:gd name="T62" fmla="*/ 122 w 208"/>
                <a:gd name="T63" fmla="*/ 310 h 310"/>
                <a:gd name="T64" fmla="*/ 122 w 208"/>
                <a:gd name="T65" fmla="*/ 310 h 310"/>
                <a:gd name="T66" fmla="*/ 142 w 208"/>
                <a:gd name="T67" fmla="*/ 310 h 310"/>
                <a:gd name="T68" fmla="*/ 162 w 208"/>
                <a:gd name="T69" fmla="*/ 304 h 310"/>
                <a:gd name="T70" fmla="*/ 179 w 208"/>
                <a:gd name="T71" fmla="*/ 296 h 310"/>
                <a:gd name="T72" fmla="*/ 196 w 208"/>
                <a:gd name="T73" fmla="*/ 282 h 310"/>
                <a:gd name="T74" fmla="*/ 208 w 208"/>
                <a:gd name="T75" fmla="*/ 245 h 310"/>
                <a:gd name="T76" fmla="*/ 208 w 208"/>
                <a:gd name="T77" fmla="*/ 245 h 310"/>
                <a:gd name="T78" fmla="*/ 196 w 208"/>
                <a:gd name="T79" fmla="*/ 256 h 310"/>
                <a:gd name="T80" fmla="*/ 182 w 208"/>
                <a:gd name="T81" fmla="*/ 264 h 310"/>
                <a:gd name="T82" fmla="*/ 182 w 208"/>
                <a:gd name="T83" fmla="*/ 264 h 3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8" h="310">
                  <a:moveTo>
                    <a:pt x="182" y="264"/>
                  </a:moveTo>
                  <a:lnTo>
                    <a:pt x="182" y="264"/>
                  </a:lnTo>
                  <a:lnTo>
                    <a:pt x="165" y="270"/>
                  </a:lnTo>
                  <a:lnTo>
                    <a:pt x="145" y="273"/>
                  </a:lnTo>
                  <a:lnTo>
                    <a:pt x="131" y="273"/>
                  </a:lnTo>
                  <a:lnTo>
                    <a:pt x="120" y="267"/>
                  </a:lnTo>
                  <a:lnTo>
                    <a:pt x="108" y="262"/>
                  </a:lnTo>
                  <a:lnTo>
                    <a:pt x="100" y="250"/>
                  </a:lnTo>
                  <a:lnTo>
                    <a:pt x="91" y="239"/>
                  </a:lnTo>
                  <a:lnTo>
                    <a:pt x="83" y="225"/>
                  </a:lnTo>
                  <a:lnTo>
                    <a:pt x="80" y="208"/>
                  </a:lnTo>
                  <a:lnTo>
                    <a:pt x="80" y="191"/>
                  </a:lnTo>
                  <a:lnTo>
                    <a:pt x="80" y="0"/>
                  </a:lnTo>
                  <a:lnTo>
                    <a:pt x="0" y="14"/>
                  </a:lnTo>
                  <a:lnTo>
                    <a:pt x="12" y="20"/>
                  </a:lnTo>
                  <a:lnTo>
                    <a:pt x="17" y="26"/>
                  </a:lnTo>
                  <a:lnTo>
                    <a:pt x="23" y="31"/>
                  </a:lnTo>
                  <a:lnTo>
                    <a:pt x="23" y="40"/>
                  </a:lnTo>
                  <a:lnTo>
                    <a:pt x="23" y="191"/>
                  </a:lnTo>
                  <a:lnTo>
                    <a:pt x="26" y="219"/>
                  </a:lnTo>
                  <a:lnTo>
                    <a:pt x="32" y="245"/>
                  </a:lnTo>
                  <a:lnTo>
                    <a:pt x="40" y="264"/>
                  </a:lnTo>
                  <a:lnTo>
                    <a:pt x="54" y="282"/>
                  </a:lnTo>
                  <a:lnTo>
                    <a:pt x="71" y="296"/>
                  </a:lnTo>
                  <a:lnTo>
                    <a:pt x="85" y="304"/>
                  </a:lnTo>
                  <a:lnTo>
                    <a:pt x="103" y="310"/>
                  </a:lnTo>
                  <a:lnTo>
                    <a:pt x="122" y="310"/>
                  </a:lnTo>
                  <a:lnTo>
                    <a:pt x="142" y="310"/>
                  </a:lnTo>
                  <a:lnTo>
                    <a:pt x="162" y="304"/>
                  </a:lnTo>
                  <a:lnTo>
                    <a:pt x="179" y="296"/>
                  </a:lnTo>
                  <a:lnTo>
                    <a:pt x="196" y="282"/>
                  </a:lnTo>
                  <a:lnTo>
                    <a:pt x="208" y="245"/>
                  </a:lnTo>
                  <a:lnTo>
                    <a:pt x="196" y="256"/>
                  </a:lnTo>
                  <a:lnTo>
                    <a:pt x="182" y="264"/>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15" name="Freeform 1714"/>
            <p:cNvSpPr>
              <a:spLocks/>
            </p:cNvSpPr>
            <p:nvPr/>
          </p:nvSpPr>
          <p:spPr bwMode="auto">
            <a:xfrm>
              <a:off x="2383" y="3110"/>
              <a:ext cx="105" cy="310"/>
            </a:xfrm>
            <a:custGeom>
              <a:avLst/>
              <a:gdLst>
                <a:gd name="T0" fmla="*/ 79 w 105"/>
                <a:gd name="T1" fmla="*/ 253 h 310"/>
                <a:gd name="T2" fmla="*/ 79 w 105"/>
                <a:gd name="T3" fmla="*/ 0 h 310"/>
                <a:gd name="T4" fmla="*/ 0 w 105"/>
                <a:gd name="T5" fmla="*/ 14 h 310"/>
                <a:gd name="T6" fmla="*/ 0 w 105"/>
                <a:gd name="T7" fmla="*/ 14 h 310"/>
                <a:gd name="T8" fmla="*/ 11 w 105"/>
                <a:gd name="T9" fmla="*/ 17 h 310"/>
                <a:gd name="T10" fmla="*/ 17 w 105"/>
                <a:gd name="T11" fmla="*/ 23 h 310"/>
                <a:gd name="T12" fmla="*/ 17 w 105"/>
                <a:gd name="T13" fmla="*/ 23 h 310"/>
                <a:gd name="T14" fmla="*/ 22 w 105"/>
                <a:gd name="T15" fmla="*/ 31 h 310"/>
                <a:gd name="T16" fmla="*/ 22 w 105"/>
                <a:gd name="T17" fmla="*/ 40 h 310"/>
                <a:gd name="T18" fmla="*/ 22 w 105"/>
                <a:gd name="T19" fmla="*/ 239 h 310"/>
                <a:gd name="T20" fmla="*/ 25 w 105"/>
                <a:gd name="T21" fmla="*/ 264 h 310"/>
                <a:gd name="T22" fmla="*/ 25 w 105"/>
                <a:gd name="T23" fmla="*/ 264 h 310"/>
                <a:gd name="T24" fmla="*/ 25 w 105"/>
                <a:gd name="T25" fmla="*/ 264 h 310"/>
                <a:gd name="T26" fmla="*/ 25 w 105"/>
                <a:gd name="T27" fmla="*/ 264 h 310"/>
                <a:gd name="T28" fmla="*/ 25 w 105"/>
                <a:gd name="T29" fmla="*/ 282 h 310"/>
                <a:gd name="T30" fmla="*/ 31 w 105"/>
                <a:gd name="T31" fmla="*/ 293 h 310"/>
                <a:gd name="T32" fmla="*/ 31 w 105"/>
                <a:gd name="T33" fmla="*/ 293 h 310"/>
                <a:gd name="T34" fmla="*/ 37 w 105"/>
                <a:gd name="T35" fmla="*/ 301 h 310"/>
                <a:gd name="T36" fmla="*/ 48 w 105"/>
                <a:gd name="T37" fmla="*/ 310 h 310"/>
                <a:gd name="T38" fmla="*/ 105 w 105"/>
                <a:gd name="T39" fmla="*/ 290 h 310"/>
                <a:gd name="T40" fmla="*/ 105 w 105"/>
                <a:gd name="T41" fmla="*/ 290 h 310"/>
                <a:gd name="T42" fmla="*/ 93 w 105"/>
                <a:gd name="T43" fmla="*/ 287 h 310"/>
                <a:gd name="T44" fmla="*/ 85 w 105"/>
                <a:gd name="T45" fmla="*/ 279 h 310"/>
                <a:gd name="T46" fmla="*/ 79 w 105"/>
                <a:gd name="T47" fmla="*/ 267 h 310"/>
                <a:gd name="T48" fmla="*/ 79 w 105"/>
                <a:gd name="T49" fmla="*/ 253 h 310"/>
                <a:gd name="T50" fmla="*/ 79 w 105"/>
                <a:gd name="T51" fmla="*/ 253 h 3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05" h="310">
                  <a:moveTo>
                    <a:pt x="79" y="253"/>
                  </a:moveTo>
                  <a:lnTo>
                    <a:pt x="79" y="0"/>
                  </a:lnTo>
                  <a:lnTo>
                    <a:pt x="0" y="14"/>
                  </a:lnTo>
                  <a:lnTo>
                    <a:pt x="11" y="17"/>
                  </a:lnTo>
                  <a:lnTo>
                    <a:pt x="17" y="23"/>
                  </a:lnTo>
                  <a:lnTo>
                    <a:pt x="22" y="31"/>
                  </a:lnTo>
                  <a:lnTo>
                    <a:pt x="22" y="40"/>
                  </a:lnTo>
                  <a:lnTo>
                    <a:pt x="22" y="239"/>
                  </a:lnTo>
                  <a:lnTo>
                    <a:pt x="25" y="264"/>
                  </a:lnTo>
                  <a:lnTo>
                    <a:pt x="25" y="282"/>
                  </a:lnTo>
                  <a:lnTo>
                    <a:pt x="31" y="293"/>
                  </a:lnTo>
                  <a:lnTo>
                    <a:pt x="37" y="301"/>
                  </a:lnTo>
                  <a:lnTo>
                    <a:pt x="48" y="310"/>
                  </a:lnTo>
                  <a:lnTo>
                    <a:pt x="105" y="290"/>
                  </a:lnTo>
                  <a:lnTo>
                    <a:pt x="93" y="287"/>
                  </a:lnTo>
                  <a:lnTo>
                    <a:pt x="85" y="279"/>
                  </a:lnTo>
                  <a:lnTo>
                    <a:pt x="79" y="267"/>
                  </a:lnTo>
                  <a:lnTo>
                    <a:pt x="79" y="25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16" name="Freeform 1715"/>
            <p:cNvSpPr>
              <a:spLocks/>
            </p:cNvSpPr>
            <p:nvPr/>
          </p:nvSpPr>
          <p:spPr bwMode="auto">
            <a:xfrm>
              <a:off x="3010" y="3110"/>
              <a:ext cx="250" cy="310"/>
            </a:xfrm>
            <a:custGeom>
              <a:avLst/>
              <a:gdLst>
                <a:gd name="T0" fmla="*/ 233 w 250"/>
                <a:gd name="T1" fmla="*/ 279 h 310"/>
                <a:gd name="T2" fmla="*/ 230 w 250"/>
                <a:gd name="T3" fmla="*/ 259 h 310"/>
                <a:gd name="T4" fmla="*/ 230 w 250"/>
                <a:gd name="T5" fmla="*/ 85 h 310"/>
                <a:gd name="T6" fmla="*/ 222 w 250"/>
                <a:gd name="T7" fmla="*/ 46 h 310"/>
                <a:gd name="T8" fmla="*/ 199 w 250"/>
                <a:gd name="T9" fmla="*/ 17 h 310"/>
                <a:gd name="T10" fmla="*/ 185 w 250"/>
                <a:gd name="T11" fmla="*/ 12 h 310"/>
                <a:gd name="T12" fmla="*/ 148 w 250"/>
                <a:gd name="T13" fmla="*/ 0 h 310"/>
                <a:gd name="T14" fmla="*/ 128 w 250"/>
                <a:gd name="T15" fmla="*/ 0 h 310"/>
                <a:gd name="T16" fmla="*/ 77 w 250"/>
                <a:gd name="T17" fmla="*/ 9 h 310"/>
                <a:gd name="T18" fmla="*/ 29 w 250"/>
                <a:gd name="T19" fmla="*/ 31 h 310"/>
                <a:gd name="T20" fmla="*/ 29 w 250"/>
                <a:gd name="T21" fmla="*/ 111 h 310"/>
                <a:gd name="T22" fmla="*/ 43 w 250"/>
                <a:gd name="T23" fmla="*/ 74 h 310"/>
                <a:gd name="T24" fmla="*/ 63 w 250"/>
                <a:gd name="T25" fmla="*/ 49 h 310"/>
                <a:gd name="T26" fmla="*/ 74 w 250"/>
                <a:gd name="T27" fmla="*/ 37 h 310"/>
                <a:gd name="T28" fmla="*/ 105 w 250"/>
                <a:gd name="T29" fmla="*/ 26 h 310"/>
                <a:gd name="T30" fmla="*/ 122 w 250"/>
                <a:gd name="T31" fmla="*/ 23 h 310"/>
                <a:gd name="T32" fmla="*/ 145 w 250"/>
                <a:gd name="T33" fmla="*/ 29 h 310"/>
                <a:gd name="T34" fmla="*/ 162 w 250"/>
                <a:gd name="T35" fmla="*/ 40 h 310"/>
                <a:gd name="T36" fmla="*/ 171 w 250"/>
                <a:gd name="T37" fmla="*/ 49 h 310"/>
                <a:gd name="T38" fmla="*/ 176 w 250"/>
                <a:gd name="T39" fmla="*/ 68 h 310"/>
                <a:gd name="T40" fmla="*/ 176 w 250"/>
                <a:gd name="T41" fmla="*/ 80 h 310"/>
                <a:gd name="T42" fmla="*/ 174 w 250"/>
                <a:gd name="T43" fmla="*/ 108 h 310"/>
                <a:gd name="T44" fmla="*/ 165 w 250"/>
                <a:gd name="T45" fmla="*/ 117 h 310"/>
                <a:gd name="T46" fmla="*/ 151 w 250"/>
                <a:gd name="T47" fmla="*/ 122 h 310"/>
                <a:gd name="T48" fmla="*/ 97 w 250"/>
                <a:gd name="T49" fmla="*/ 139 h 310"/>
                <a:gd name="T50" fmla="*/ 43 w 250"/>
                <a:gd name="T51" fmla="*/ 159 h 310"/>
                <a:gd name="T52" fmla="*/ 23 w 250"/>
                <a:gd name="T53" fmla="*/ 174 h 310"/>
                <a:gd name="T54" fmla="*/ 3 w 250"/>
                <a:gd name="T55" fmla="*/ 210 h 310"/>
                <a:gd name="T56" fmla="*/ 0 w 250"/>
                <a:gd name="T57" fmla="*/ 233 h 310"/>
                <a:gd name="T58" fmla="*/ 6 w 250"/>
                <a:gd name="T59" fmla="*/ 259 h 310"/>
                <a:gd name="T60" fmla="*/ 20 w 250"/>
                <a:gd name="T61" fmla="*/ 284 h 310"/>
                <a:gd name="T62" fmla="*/ 32 w 250"/>
                <a:gd name="T63" fmla="*/ 296 h 310"/>
                <a:gd name="T64" fmla="*/ 60 w 250"/>
                <a:gd name="T65" fmla="*/ 310 h 310"/>
                <a:gd name="T66" fmla="*/ 77 w 250"/>
                <a:gd name="T67" fmla="*/ 310 h 310"/>
                <a:gd name="T68" fmla="*/ 120 w 250"/>
                <a:gd name="T69" fmla="*/ 304 h 310"/>
                <a:gd name="T70" fmla="*/ 159 w 250"/>
                <a:gd name="T71" fmla="*/ 279 h 310"/>
                <a:gd name="T72" fmla="*/ 171 w 250"/>
                <a:gd name="T73" fmla="*/ 247 h 310"/>
                <a:gd name="T74" fmla="*/ 139 w 250"/>
                <a:gd name="T75" fmla="*/ 267 h 310"/>
                <a:gd name="T76" fmla="*/ 103 w 250"/>
                <a:gd name="T77" fmla="*/ 273 h 310"/>
                <a:gd name="T78" fmla="*/ 94 w 250"/>
                <a:gd name="T79" fmla="*/ 273 h 310"/>
                <a:gd name="T80" fmla="*/ 74 w 250"/>
                <a:gd name="T81" fmla="*/ 267 h 310"/>
                <a:gd name="T82" fmla="*/ 68 w 250"/>
                <a:gd name="T83" fmla="*/ 259 h 310"/>
                <a:gd name="T84" fmla="*/ 57 w 250"/>
                <a:gd name="T85" fmla="*/ 242 h 310"/>
                <a:gd name="T86" fmla="*/ 54 w 250"/>
                <a:gd name="T87" fmla="*/ 222 h 310"/>
                <a:gd name="T88" fmla="*/ 54 w 250"/>
                <a:gd name="T89" fmla="*/ 210 h 310"/>
                <a:gd name="T90" fmla="*/ 63 w 250"/>
                <a:gd name="T91" fmla="*/ 193 h 310"/>
                <a:gd name="T92" fmla="*/ 68 w 250"/>
                <a:gd name="T93" fmla="*/ 185 h 310"/>
                <a:gd name="T94" fmla="*/ 108 w 250"/>
                <a:gd name="T95" fmla="*/ 162 h 310"/>
                <a:gd name="T96" fmla="*/ 154 w 250"/>
                <a:gd name="T97" fmla="*/ 148 h 310"/>
                <a:gd name="T98" fmla="*/ 176 w 250"/>
                <a:gd name="T99" fmla="*/ 242 h 310"/>
                <a:gd name="T100" fmla="*/ 176 w 250"/>
                <a:gd name="T101" fmla="*/ 262 h 310"/>
                <a:gd name="T102" fmla="*/ 179 w 250"/>
                <a:gd name="T103" fmla="*/ 282 h 310"/>
                <a:gd name="T104" fmla="*/ 182 w 250"/>
                <a:gd name="T105" fmla="*/ 293 h 310"/>
                <a:gd name="T106" fmla="*/ 199 w 250"/>
                <a:gd name="T107" fmla="*/ 310 h 310"/>
                <a:gd name="T108" fmla="*/ 250 w 250"/>
                <a:gd name="T109" fmla="*/ 290 h 310"/>
                <a:gd name="T110" fmla="*/ 233 w 250"/>
                <a:gd name="T111" fmla="*/ 279 h 31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50" h="310">
                  <a:moveTo>
                    <a:pt x="233" y="279"/>
                  </a:moveTo>
                  <a:lnTo>
                    <a:pt x="233" y="279"/>
                  </a:lnTo>
                  <a:lnTo>
                    <a:pt x="230" y="273"/>
                  </a:lnTo>
                  <a:lnTo>
                    <a:pt x="230" y="259"/>
                  </a:lnTo>
                  <a:lnTo>
                    <a:pt x="230" y="85"/>
                  </a:lnTo>
                  <a:lnTo>
                    <a:pt x="228" y="63"/>
                  </a:lnTo>
                  <a:lnTo>
                    <a:pt x="222" y="46"/>
                  </a:lnTo>
                  <a:lnTo>
                    <a:pt x="213" y="29"/>
                  </a:lnTo>
                  <a:lnTo>
                    <a:pt x="199" y="17"/>
                  </a:lnTo>
                  <a:lnTo>
                    <a:pt x="185" y="12"/>
                  </a:lnTo>
                  <a:lnTo>
                    <a:pt x="168" y="6"/>
                  </a:lnTo>
                  <a:lnTo>
                    <a:pt x="148" y="0"/>
                  </a:lnTo>
                  <a:lnTo>
                    <a:pt x="128" y="0"/>
                  </a:lnTo>
                  <a:lnTo>
                    <a:pt x="103" y="3"/>
                  </a:lnTo>
                  <a:lnTo>
                    <a:pt x="77" y="9"/>
                  </a:lnTo>
                  <a:lnTo>
                    <a:pt x="51" y="17"/>
                  </a:lnTo>
                  <a:lnTo>
                    <a:pt x="29" y="31"/>
                  </a:lnTo>
                  <a:lnTo>
                    <a:pt x="29" y="111"/>
                  </a:lnTo>
                  <a:lnTo>
                    <a:pt x="37" y="91"/>
                  </a:lnTo>
                  <a:lnTo>
                    <a:pt x="43" y="74"/>
                  </a:lnTo>
                  <a:lnTo>
                    <a:pt x="54" y="60"/>
                  </a:lnTo>
                  <a:lnTo>
                    <a:pt x="63" y="49"/>
                  </a:lnTo>
                  <a:lnTo>
                    <a:pt x="74" y="37"/>
                  </a:lnTo>
                  <a:lnTo>
                    <a:pt x="88" y="31"/>
                  </a:lnTo>
                  <a:lnTo>
                    <a:pt x="105" y="26"/>
                  </a:lnTo>
                  <a:lnTo>
                    <a:pt x="122" y="23"/>
                  </a:lnTo>
                  <a:lnTo>
                    <a:pt x="134" y="26"/>
                  </a:lnTo>
                  <a:lnTo>
                    <a:pt x="145" y="29"/>
                  </a:lnTo>
                  <a:lnTo>
                    <a:pt x="157" y="34"/>
                  </a:lnTo>
                  <a:lnTo>
                    <a:pt x="162" y="40"/>
                  </a:lnTo>
                  <a:lnTo>
                    <a:pt x="171" y="49"/>
                  </a:lnTo>
                  <a:lnTo>
                    <a:pt x="174" y="60"/>
                  </a:lnTo>
                  <a:lnTo>
                    <a:pt x="176" y="68"/>
                  </a:lnTo>
                  <a:lnTo>
                    <a:pt x="176" y="80"/>
                  </a:lnTo>
                  <a:lnTo>
                    <a:pt x="176" y="100"/>
                  </a:lnTo>
                  <a:lnTo>
                    <a:pt x="174" y="108"/>
                  </a:lnTo>
                  <a:lnTo>
                    <a:pt x="165" y="117"/>
                  </a:lnTo>
                  <a:lnTo>
                    <a:pt x="151" y="122"/>
                  </a:lnTo>
                  <a:lnTo>
                    <a:pt x="97" y="139"/>
                  </a:lnTo>
                  <a:lnTo>
                    <a:pt x="63" y="151"/>
                  </a:lnTo>
                  <a:lnTo>
                    <a:pt x="43" y="159"/>
                  </a:lnTo>
                  <a:lnTo>
                    <a:pt x="23" y="174"/>
                  </a:lnTo>
                  <a:lnTo>
                    <a:pt x="12" y="191"/>
                  </a:lnTo>
                  <a:lnTo>
                    <a:pt x="3" y="210"/>
                  </a:lnTo>
                  <a:lnTo>
                    <a:pt x="0" y="233"/>
                  </a:lnTo>
                  <a:lnTo>
                    <a:pt x="0" y="245"/>
                  </a:lnTo>
                  <a:lnTo>
                    <a:pt x="6" y="259"/>
                  </a:lnTo>
                  <a:lnTo>
                    <a:pt x="12" y="270"/>
                  </a:lnTo>
                  <a:lnTo>
                    <a:pt x="20" y="284"/>
                  </a:lnTo>
                  <a:lnTo>
                    <a:pt x="32" y="296"/>
                  </a:lnTo>
                  <a:lnTo>
                    <a:pt x="43" y="304"/>
                  </a:lnTo>
                  <a:lnTo>
                    <a:pt x="60" y="310"/>
                  </a:lnTo>
                  <a:lnTo>
                    <a:pt x="77" y="310"/>
                  </a:lnTo>
                  <a:lnTo>
                    <a:pt x="100" y="310"/>
                  </a:lnTo>
                  <a:lnTo>
                    <a:pt x="120" y="304"/>
                  </a:lnTo>
                  <a:lnTo>
                    <a:pt x="139" y="293"/>
                  </a:lnTo>
                  <a:lnTo>
                    <a:pt x="159" y="279"/>
                  </a:lnTo>
                  <a:lnTo>
                    <a:pt x="171" y="247"/>
                  </a:lnTo>
                  <a:lnTo>
                    <a:pt x="157" y="259"/>
                  </a:lnTo>
                  <a:lnTo>
                    <a:pt x="139" y="267"/>
                  </a:lnTo>
                  <a:lnTo>
                    <a:pt x="122" y="273"/>
                  </a:lnTo>
                  <a:lnTo>
                    <a:pt x="103" y="273"/>
                  </a:lnTo>
                  <a:lnTo>
                    <a:pt x="94" y="273"/>
                  </a:lnTo>
                  <a:lnTo>
                    <a:pt x="83" y="270"/>
                  </a:lnTo>
                  <a:lnTo>
                    <a:pt x="74" y="267"/>
                  </a:lnTo>
                  <a:lnTo>
                    <a:pt x="68" y="259"/>
                  </a:lnTo>
                  <a:lnTo>
                    <a:pt x="63" y="253"/>
                  </a:lnTo>
                  <a:lnTo>
                    <a:pt x="57" y="242"/>
                  </a:lnTo>
                  <a:lnTo>
                    <a:pt x="54" y="233"/>
                  </a:lnTo>
                  <a:lnTo>
                    <a:pt x="54" y="222"/>
                  </a:lnTo>
                  <a:lnTo>
                    <a:pt x="54" y="210"/>
                  </a:lnTo>
                  <a:lnTo>
                    <a:pt x="57" y="202"/>
                  </a:lnTo>
                  <a:lnTo>
                    <a:pt x="63" y="193"/>
                  </a:lnTo>
                  <a:lnTo>
                    <a:pt x="68" y="185"/>
                  </a:lnTo>
                  <a:lnTo>
                    <a:pt x="86" y="174"/>
                  </a:lnTo>
                  <a:lnTo>
                    <a:pt x="108" y="162"/>
                  </a:lnTo>
                  <a:lnTo>
                    <a:pt x="154" y="148"/>
                  </a:lnTo>
                  <a:lnTo>
                    <a:pt x="176" y="137"/>
                  </a:lnTo>
                  <a:lnTo>
                    <a:pt x="176" y="242"/>
                  </a:lnTo>
                  <a:lnTo>
                    <a:pt x="176" y="262"/>
                  </a:lnTo>
                  <a:lnTo>
                    <a:pt x="179" y="282"/>
                  </a:lnTo>
                  <a:lnTo>
                    <a:pt x="182" y="293"/>
                  </a:lnTo>
                  <a:lnTo>
                    <a:pt x="191" y="301"/>
                  </a:lnTo>
                  <a:lnTo>
                    <a:pt x="199" y="310"/>
                  </a:lnTo>
                  <a:lnTo>
                    <a:pt x="250" y="290"/>
                  </a:lnTo>
                  <a:lnTo>
                    <a:pt x="239" y="284"/>
                  </a:lnTo>
                  <a:lnTo>
                    <a:pt x="233" y="27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17" name="Freeform 1716"/>
            <p:cNvSpPr>
              <a:spLocks/>
            </p:cNvSpPr>
            <p:nvPr/>
          </p:nvSpPr>
          <p:spPr bwMode="auto">
            <a:xfrm>
              <a:off x="2871" y="2866"/>
              <a:ext cx="136" cy="170"/>
            </a:xfrm>
            <a:custGeom>
              <a:avLst/>
              <a:gdLst>
                <a:gd name="T0" fmla="*/ 31 w 136"/>
                <a:gd name="T1" fmla="*/ 11 h 170"/>
                <a:gd name="T2" fmla="*/ 31 w 136"/>
                <a:gd name="T3" fmla="*/ 116 h 170"/>
                <a:gd name="T4" fmla="*/ 31 w 136"/>
                <a:gd name="T5" fmla="*/ 116 h 170"/>
                <a:gd name="T6" fmla="*/ 34 w 136"/>
                <a:gd name="T7" fmla="*/ 131 h 170"/>
                <a:gd name="T8" fmla="*/ 40 w 136"/>
                <a:gd name="T9" fmla="*/ 142 h 170"/>
                <a:gd name="T10" fmla="*/ 46 w 136"/>
                <a:gd name="T11" fmla="*/ 150 h 170"/>
                <a:gd name="T12" fmla="*/ 51 w 136"/>
                <a:gd name="T13" fmla="*/ 153 h 170"/>
                <a:gd name="T14" fmla="*/ 63 w 136"/>
                <a:gd name="T15" fmla="*/ 156 h 170"/>
                <a:gd name="T16" fmla="*/ 74 w 136"/>
                <a:gd name="T17" fmla="*/ 159 h 170"/>
                <a:gd name="T18" fmla="*/ 74 w 136"/>
                <a:gd name="T19" fmla="*/ 159 h 170"/>
                <a:gd name="T20" fmla="*/ 85 w 136"/>
                <a:gd name="T21" fmla="*/ 159 h 170"/>
                <a:gd name="T22" fmla="*/ 94 w 136"/>
                <a:gd name="T23" fmla="*/ 156 h 170"/>
                <a:gd name="T24" fmla="*/ 102 w 136"/>
                <a:gd name="T25" fmla="*/ 150 h 170"/>
                <a:gd name="T26" fmla="*/ 108 w 136"/>
                <a:gd name="T27" fmla="*/ 145 h 170"/>
                <a:gd name="T28" fmla="*/ 111 w 136"/>
                <a:gd name="T29" fmla="*/ 139 h 170"/>
                <a:gd name="T30" fmla="*/ 114 w 136"/>
                <a:gd name="T31" fmla="*/ 131 h 170"/>
                <a:gd name="T32" fmla="*/ 117 w 136"/>
                <a:gd name="T33" fmla="*/ 116 h 170"/>
                <a:gd name="T34" fmla="*/ 117 w 136"/>
                <a:gd name="T35" fmla="*/ 11 h 170"/>
                <a:gd name="T36" fmla="*/ 117 w 136"/>
                <a:gd name="T37" fmla="*/ 11 h 170"/>
                <a:gd name="T38" fmla="*/ 114 w 136"/>
                <a:gd name="T39" fmla="*/ 3 h 170"/>
                <a:gd name="T40" fmla="*/ 108 w 136"/>
                <a:gd name="T41" fmla="*/ 0 h 170"/>
                <a:gd name="T42" fmla="*/ 136 w 136"/>
                <a:gd name="T43" fmla="*/ 0 h 170"/>
                <a:gd name="T44" fmla="*/ 136 w 136"/>
                <a:gd name="T45" fmla="*/ 0 h 170"/>
                <a:gd name="T46" fmla="*/ 131 w 136"/>
                <a:gd name="T47" fmla="*/ 3 h 170"/>
                <a:gd name="T48" fmla="*/ 131 w 136"/>
                <a:gd name="T49" fmla="*/ 11 h 170"/>
                <a:gd name="T50" fmla="*/ 128 w 136"/>
                <a:gd name="T51" fmla="*/ 114 h 170"/>
                <a:gd name="T52" fmla="*/ 128 w 136"/>
                <a:gd name="T53" fmla="*/ 114 h 170"/>
                <a:gd name="T54" fmla="*/ 128 w 136"/>
                <a:gd name="T55" fmla="*/ 128 h 170"/>
                <a:gd name="T56" fmla="*/ 125 w 136"/>
                <a:gd name="T57" fmla="*/ 139 h 170"/>
                <a:gd name="T58" fmla="*/ 119 w 136"/>
                <a:gd name="T59" fmla="*/ 150 h 170"/>
                <a:gd name="T60" fmla="*/ 111 w 136"/>
                <a:gd name="T61" fmla="*/ 156 h 170"/>
                <a:gd name="T62" fmla="*/ 102 w 136"/>
                <a:gd name="T63" fmla="*/ 162 h 170"/>
                <a:gd name="T64" fmla="*/ 94 w 136"/>
                <a:gd name="T65" fmla="*/ 167 h 170"/>
                <a:gd name="T66" fmla="*/ 71 w 136"/>
                <a:gd name="T67" fmla="*/ 170 h 170"/>
                <a:gd name="T68" fmla="*/ 71 w 136"/>
                <a:gd name="T69" fmla="*/ 170 h 170"/>
                <a:gd name="T70" fmla="*/ 51 w 136"/>
                <a:gd name="T71" fmla="*/ 167 h 170"/>
                <a:gd name="T72" fmla="*/ 40 w 136"/>
                <a:gd name="T73" fmla="*/ 165 h 170"/>
                <a:gd name="T74" fmla="*/ 31 w 136"/>
                <a:gd name="T75" fmla="*/ 159 h 170"/>
                <a:gd name="T76" fmla="*/ 20 w 136"/>
                <a:gd name="T77" fmla="*/ 150 h 170"/>
                <a:gd name="T78" fmla="*/ 14 w 136"/>
                <a:gd name="T79" fmla="*/ 142 h 170"/>
                <a:gd name="T80" fmla="*/ 9 w 136"/>
                <a:gd name="T81" fmla="*/ 128 h 170"/>
                <a:gd name="T82" fmla="*/ 9 w 136"/>
                <a:gd name="T83" fmla="*/ 114 h 170"/>
                <a:gd name="T84" fmla="*/ 9 w 136"/>
                <a:gd name="T85" fmla="*/ 11 h 170"/>
                <a:gd name="T86" fmla="*/ 9 w 136"/>
                <a:gd name="T87" fmla="*/ 11 h 170"/>
                <a:gd name="T88" fmla="*/ 6 w 136"/>
                <a:gd name="T89" fmla="*/ 3 h 170"/>
                <a:gd name="T90" fmla="*/ 0 w 136"/>
                <a:gd name="T91" fmla="*/ 0 h 170"/>
                <a:gd name="T92" fmla="*/ 40 w 136"/>
                <a:gd name="T93" fmla="*/ 0 h 170"/>
                <a:gd name="T94" fmla="*/ 40 w 136"/>
                <a:gd name="T95" fmla="*/ 0 h 170"/>
                <a:gd name="T96" fmla="*/ 34 w 136"/>
                <a:gd name="T97" fmla="*/ 3 h 170"/>
                <a:gd name="T98" fmla="*/ 31 w 136"/>
                <a:gd name="T99" fmla="*/ 11 h 170"/>
                <a:gd name="T100" fmla="*/ 31 w 136"/>
                <a:gd name="T101" fmla="*/ 11 h 17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36" h="170">
                  <a:moveTo>
                    <a:pt x="31" y="11"/>
                  </a:moveTo>
                  <a:lnTo>
                    <a:pt x="31" y="116"/>
                  </a:lnTo>
                  <a:lnTo>
                    <a:pt x="34" y="131"/>
                  </a:lnTo>
                  <a:lnTo>
                    <a:pt x="40" y="142"/>
                  </a:lnTo>
                  <a:lnTo>
                    <a:pt x="46" y="150"/>
                  </a:lnTo>
                  <a:lnTo>
                    <a:pt x="51" y="153"/>
                  </a:lnTo>
                  <a:lnTo>
                    <a:pt x="63" y="156"/>
                  </a:lnTo>
                  <a:lnTo>
                    <a:pt x="74" y="159"/>
                  </a:lnTo>
                  <a:lnTo>
                    <a:pt x="85" y="159"/>
                  </a:lnTo>
                  <a:lnTo>
                    <a:pt x="94" y="156"/>
                  </a:lnTo>
                  <a:lnTo>
                    <a:pt x="102" y="150"/>
                  </a:lnTo>
                  <a:lnTo>
                    <a:pt x="108" y="145"/>
                  </a:lnTo>
                  <a:lnTo>
                    <a:pt x="111" y="139"/>
                  </a:lnTo>
                  <a:lnTo>
                    <a:pt x="114" y="131"/>
                  </a:lnTo>
                  <a:lnTo>
                    <a:pt x="117" y="116"/>
                  </a:lnTo>
                  <a:lnTo>
                    <a:pt x="117" y="11"/>
                  </a:lnTo>
                  <a:lnTo>
                    <a:pt x="114" y="3"/>
                  </a:lnTo>
                  <a:lnTo>
                    <a:pt x="108" y="0"/>
                  </a:lnTo>
                  <a:lnTo>
                    <a:pt x="136" y="0"/>
                  </a:lnTo>
                  <a:lnTo>
                    <a:pt x="131" y="3"/>
                  </a:lnTo>
                  <a:lnTo>
                    <a:pt x="131" y="11"/>
                  </a:lnTo>
                  <a:lnTo>
                    <a:pt x="128" y="114"/>
                  </a:lnTo>
                  <a:lnTo>
                    <a:pt x="128" y="128"/>
                  </a:lnTo>
                  <a:lnTo>
                    <a:pt x="125" y="139"/>
                  </a:lnTo>
                  <a:lnTo>
                    <a:pt x="119" y="150"/>
                  </a:lnTo>
                  <a:lnTo>
                    <a:pt x="111" y="156"/>
                  </a:lnTo>
                  <a:lnTo>
                    <a:pt x="102" y="162"/>
                  </a:lnTo>
                  <a:lnTo>
                    <a:pt x="94" y="167"/>
                  </a:lnTo>
                  <a:lnTo>
                    <a:pt x="71" y="170"/>
                  </a:lnTo>
                  <a:lnTo>
                    <a:pt x="51" y="167"/>
                  </a:lnTo>
                  <a:lnTo>
                    <a:pt x="40" y="165"/>
                  </a:lnTo>
                  <a:lnTo>
                    <a:pt x="31" y="159"/>
                  </a:lnTo>
                  <a:lnTo>
                    <a:pt x="20" y="150"/>
                  </a:lnTo>
                  <a:lnTo>
                    <a:pt x="14" y="142"/>
                  </a:lnTo>
                  <a:lnTo>
                    <a:pt x="9" y="128"/>
                  </a:lnTo>
                  <a:lnTo>
                    <a:pt x="9" y="114"/>
                  </a:lnTo>
                  <a:lnTo>
                    <a:pt x="9" y="11"/>
                  </a:lnTo>
                  <a:lnTo>
                    <a:pt x="6" y="3"/>
                  </a:lnTo>
                  <a:lnTo>
                    <a:pt x="0" y="0"/>
                  </a:lnTo>
                  <a:lnTo>
                    <a:pt x="40" y="0"/>
                  </a:lnTo>
                  <a:lnTo>
                    <a:pt x="34" y="3"/>
                  </a:lnTo>
                  <a:lnTo>
                    <a:pt x="31"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18" name="Freeform 1717"/>
            <p:cNvSpPr>
              <a:spLocks/>
            </p:cNvSpPr>
            <p:nvPr/>
          </p:nvSpPr>
          <p:spPr bwMode="auto">
            <a:xfrm>
              <a:off x="3022" y="2866"/>
              <a:ext cx="153" cy="173"/>
            </a:xfrm>
            <a:custGeom>
              <a:avLst/>
              <a:gdLst>
                <a:gd name="T0" fmla="*/ 133 w 153"/>
                <a:gd name="T1" fmla="*/ 11 h 173"/>
                <a:gd name="T2" fmla="*/ 133 w 153"/>
                <a:gd name="T3" fmla="*/ 11 h 173"/>
                <a:gd name="T4" fmla="*/ 133 w 153"/>
                <a:gd name="T5" fmla="*/ 3 h 173"/>
                <a:gd name="T6" fmla="*/ 127 w 153"/>
                <a:gd name="T7" fmla="*/ 0 h 173"/>
                <a:gd name="T8" fmla="*/ 153 w 153"/>
                <a:gd name="T9" fmla="*/ 0 h 173"/>
                <a:gd name="T10" fmla="*/ 153 w 153"/>
                <a:gd name="T11" fmla="*/ 0 h 173"/>
                <a:gd name="T12" fmla="*/ 147 w 153"/>
                <a:gd name="T13" fmla="*/ 3 h 173"/>
                <a:gd name="T14" fmla="*/ 147 w 153"/>
                <a:gd name="T15" fmla="*/ 11 h 173"/>
                <a:gd name="T16" fmla="*/ 147 w 153"/>
                <a:gd name="T17" fmla="*/ 173 h 173"/>
                <a:gd name="T18" fmla="*/ 147 w 153"/>
                <a:gd name="T19" fmla="*/ 173 h 173"/>
                <a:gd name="T20" fmla="*/ 88 w 153"/>
                <a:gd name="T21" fmla="*/ 99 h 173"/>
                <a:gd name="T22" fmla="*/ 28 w 153"/>
                <a:gd name="T23" fmla="*/ 25 h 173"/>
                <a:gd name="T24" fmla="*/ 28 w 153"/>
                <a:gd name="T25" fmla="*/ 156 h 173"/>
                <a:gd name="T26" fmla="*/ 28 w 153"/>
                <a:gd name="T27" fmla="*/ 156 h 173"/>
                <a:gd name="T28" fmla="*/ 31 w 153"/>
                <a:gd name="T29" fmla="*/ 165 h 173"/>
                <a:gd name="T30" fmla="*/ 34 w 153"/>
                <a:gd name="T31" fmla="*/ 167 h 173"/>
                <a:gd name="T32" fmla="*/ 8 w 153"/>
                <a:gd name="T33" fmla="*/ 167 h 173"/>
                <a:gd name="T34" fmla="*/ 8 w 153"/>
                <a:gd name="T35" fmla="*/ 167 h 173"/>
                <a:gd name="T36" fmla="*/ 14 w 153"/>
                <a:gd name="T37" fmla="*/ 165 h 173"/>
                <a:gd name="T38" fmla="*/ 14 w 153"/>
                <a:gd name="T39" fmla="*/ 156 h 173"/>
                <a:gd name="T40" fmla="*/ 14 w 153"/>
                <a:gd name="T41" fmla="*/ 20 h 173"/>
                <a:gd name="T42" fmla="*/ 14 w 153"/>
                <a:gd name="T43" fmla="*/ 20 h 173"/>
                <a:gd name="T44" fmla="*/ 14 w 153"/>
                <a:gd name="T45" fmla="*/ 14 h 173"/>
                <a:gd name="T46" fmla="*/ 11 w 153"/>
                <a:gd name="T47" fmla="*/ 8 h 173"/>
                <a:gd name="T48" fmla="*/ 11 w 153"/>
                <a:gd name="T49" fmla="*/ 8 h 173"/>
                <a:gd name="T50" fmla="*/ 8 w 153"/>
                <a:gd name="T51" fmla="*/ 3 h 173"/>
                <a:gd name="T52" fmla="*/ 0 w 153"/>
                <a:gd name="T53" fmla="*/ 0 h 173"/>
                <a:gd name="T54" fmla="*/ 37 w 153"/>
                <a:gd name="T55" fmla="*/ 0 h 173"/>
                <a:gd name="T56" fmla="*/ 133 w 153"/>
                <a:gd name="T57" fmla="*/ 119 h 173"/>
                <a:gd name="T58" fmla="*/ 133 w 153"/>
                <a:gd name="T59" fmla="*/ 11 h 173"/>
                <a:gd name="T60" fmla="*/ 133 w 153"/>
                <a:gd name="T61" fmla="*/ 11 h 17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153" h="173">
                  <a:moveTo>
                    <a:pt x="133" y="11"/>
                  </a:moveTo>
                  <a:lnTo>
                    <a:pt x="133" y="11"/>
                  </a:lnTo>
                  <a:lnTo>
                    <a:pt x="133" y="3"/>
                  </a:lnTo>
                  <a:lnTo>
                    <a:pt x="127" y="0"/>
                  </a:lnTo>
                  <a:lnTo>
                    <a:pt x="153" y="0"/>
                  </a:lnTo>
                  <a:lnTo>
                    <a:pt x="147" y="3"/>
                  </a:lnTo>
                  <a:lnTo>
                    <a:pt x="147" y="11"/>
                  </a:lnTo>
                  <a:lnTo>
                    <a:pt x="147" y="173"/>
                  </a:lnTo>
                  <a:lnTo>
                    <a:pt x="88" y="99"/>
                  </a:lnTo>
                  <a:lnTo>
                    <a:pt x="28" y="25"/>
                  </a:lnTo>
                  <a:lnTo>
                    <a:pt x="28" y="156"/>
                  </a:lnTo>
                  <a:lnTo>
                    <a:pt x="31" y="165"/>
                  </a:lnTo>
                  <a:lnTo>
                    <a:pt x="34" y="167"/>
                  </a:lnTo>
                  <a:lnTo>
                    <a:pt x="8" y="167"/>
                  </a:lnTo>
                  <a:lnTo>
                    <a:pt x="14" y="165"/>
                  </a:lnTo>
                  <a:lnTo>
                    <a:pt x="14" y="156"/>
                  </a:lnTo>
                  <a:lnTo>
                    <a:pt x="14" y="20"/>
                  </a:lnTo>
                  <a:lnTo>
                    <a:pt x="14" y="14"/>
                  </a:lnTo>
                  <a:lnTo>
                    <a:pt x="11" y="8"/>
                  </a:lnTo>
                  <a:lnTo>
                    <a:pt x="8" y="3"/>
                  </a:lnTo>
                  <a:lnTo>
                    <a:pt x="0" y="0"/>
                  </a:lnTo>
                  <a:lnTo>
                    <a:pt x="37" y="0"/>
                  </a:lnTo>
                  <a:lnTo>
                    <a:pt x="133" y="119"/>
                  </a:lnTo>
                  <a:lnTo>
                    <a:pt x="133"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19" name="Freeform 1718"/>
            <p:cNvSpPr>
              <a:spLocks/>
            </p:cNvSpPr>
            <p:nvPr/>
          </p:nvSpPr>
          <p:spPr bwMode="auto">
            <a:xfrm>
              <a:off x="3201" y="2866"/>
              <a:ext cx="37" cy="167"/>
            </a:xfrm>
            <a:custGeom>
              <a:avLst/>
              <a:gdLst>
                <a:gd name="T0" fmla="*/ 37 w 37"/>
                <a:gd name="T1" fmla="*/ 0 h 167"/>
                <a:gd name="T2" fmla="*/ 37 w 37"/>
                <a:gd name="T3" fmla="*/ 0 h 167"/>
                <a:gd name="T4" fmla="*/ 31 w 37"/>
                <a:gd name="T5" fmla="*/ 3 h 167"/>
                <a:gd name="T6" fmla="*/ 28 w 37"/>
                <a:gd name="T7" fmla="*/ 11 h 167"/>
                <a:gd name="T8" fmla="*/ 28 w 37"/>
                <a:gd name="T9" fmla="*/ 156 h 167"/>
                <a:gd name="T10" fmla="*/ 28 w 37"/>
                <a:gd name="T11" fmla="*/ 156 h 167"/>
                <a:gd name="T12" fmla="*/ 31 w 37"/>
                <a:gd name="T13" fmla="*/ 165 h 167"/>
                <a:gd name="T14" fmla="*/ 37 w 37"/>
                <a:gd name="T15" fmla="*/ 167 h 167"/>
                <a:gd name="T16" fmla="*/ 0 w 37"/>
                <a:gd name="T17" fmla="*/ 167 h 167"/>
                <a:gd name="T18" fmla="*/ 0 w 37"/>
                <a:gd name="T19" fmla="*/ 167 h 167"/>
                <a:gd name="T20" fmla="*/ 2 w 37"/>
                <a:gd name="T21" fmla="*/ 165 h 167"/>
                <a:gd name="T22" fmla="*/ 5 w 37"/>
                <a:gd name="T23" fmla="*/ 156 h 167"/>
                <a:gd name="T24" fmla="*/ 5 w 37"/>
                <a:gd name="T25" fmla="*/ 11 h 167"/>
                <a:gd name="T26" fmla="*/ 5 w 37"/>
                <a:gd name="T27" fmla="*/ 11 h 167"/>
                <a:gd name="T28" fmla="*/ 2 w 37"/>
                <a:gd name="T29" fmla="*/ 3 h 167"/>
                <a:gd name="T30" fmla="*/ 0 w 37"/>
                <a:gd name="T31" fmla="*/ 0 h 167"/>
                <a:gd name="T32" fmla="*/ 37 w 37"/>
                <a:gd name="T33" fmla="*/ 0 h 167"/>
                <a:gd name="T34" fmla="*/ 37 w 37"/>
                <a:gd name="T35" fmla="*/ 0 h 16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7" h="167">
                  <a:moveTo>
                    <a:pt x="37" y="0"/>
                  </a:moveTo>
                  <a:lnTo>
                    <a:pt x="37" y="0"/>
                  </a:lnTo>
                  <a:lnTo>
                    <a:pt x="31" y="3"/>
                  </a:lnTo>
                  <a:lnTo>
                    <a:pt x="28" y="11"/>
                  </a:lnTo>
                  <a:lnTo>
                    <a:pt x="28" y="156"/>
                  </a:lnTo>
                  <a:lnTo>
                    <a:pt x="31" y="165"/>
                  </a:lnTo>
                  <a:lnTo>
                    <a:pt x="37" y="167"/>
                  </a:lnTo>
                  <a:lnTo>
                    <a:pt x="0" y="167"/>
                  </a:lnTo>
                  <a:lnTo>
                    <a:pt x="2" y="165"/>
                  </a:lnTo>
                  <a:lnTo>
                    <a:pt x="5" y="156"/>
                  </a:lnTo>
                  <a:lnTo>
                    <a:pt x="5" y="11"/>
                  </a:lnTo>
                  <a:lnTo>
                    <a:pt x="2" y="3"/>
                  </a:lnTo>
                  <a:lnTo>
                    <a:pt x="0" y="0"/>
                  </a:lnTo>
                  <a:lnTo>
                    <a:pt x="37"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20" name="Freeform 1719"/>
            <p:cNvSpPr>
              <a:spLocks/>
            </p:cNvSpPr>
            <p:nvPr/>
          </p:nvSpPr>
          <p:spPr bwMode="auto">
            <a:xfrm>
              <a:off x="3249" y="2866"/>
              <a:ext cx="153" cy="173"/>
            </a:xfrm>
            <a:custGeom>
              <a:avLst/>
              <a:gdLst>
                <a:gd name="T0" fmla="*/ 131 w 153"/>
                <a:gd name="T1" fmla="*/ 11 h 173"/>
                <a:gd name="T2" fmla="*/ 131 w 153"/>
                <a:gd name="T3" fmla="*/ 11 h 173"/>
                <a:gd name="T4" fmla="*/ 131 w 153"/>
                <a:gd name="T5" fmla="*/ 3 h 173"/>
                <a:gd name="T6" fmla="*/ 125 w 153"/>
                <a:gd name="T7" fmla="*/ 0 h 173"/>
                <a:gd name="T8" fmla="*/ 153 w 153"/>
                <a:gd name="T9" fmla="*/ 0 h 173"/>
                <a:gd name="T10" fmla="*/ 153 w 153"/>
                <a:gd name="T11" fmla="*/ 0 h 173"/>
                <a:gd name="T12" fmla="*/ 148 w 153"/>
                <a:gd name="T13" fmla="*/ 6 h 173"/>
                <a:gd name="T14" fmla="*/ 142 w 153"/>
                <a:gd name="T15" fmla="*/ 11 h 173"/>
                <a:gd name="T16" fmla="*/ 142 w 153"/>
                <a:gd name="T17" fmla="*/ 11 h 173"/>
                <a:gd name="T18" fmla="*/ 82 w 153"/>
                <a:gd name="T19" fmla="*/ 173 h 173"/>
                <a:gd name="T20" fmla="*/ 82 w 153"/>
                <a:gd name="T21" fmla="*/ 173 h 173"/>
                <a:gd name="T22" fmla="*/ 14 w 153"/>
                <a:gd name="T23" fmla="*/ 11 h 173"/>
                <a:gd name="T24" fmla="*/ 14 w 153"/>
                <a:gd name="T25" fmla="*/ 11 h 173"/>
                <a:gd name="T26" fmla="*/ 8 w 153"/>
                <a:gd name="T27" fmla="*/ 6 h 173"/>
                <a:gd name="T28" fmla="*/ 0 w 153"/>
                <a:gd name="T29" fmla="*/ 0 h 173"/>
                <a:gd name="T30" fmla="*/ 45 w 153"/>
                <a:gd name="T31" fmla="*/ 0 h 173"/>
                <a:gd name="T32" fmla="*/ 45 w 153"/>
                <a:gd name="T33" fmla="*/ 0 h 173"/>
                <a:gd name="T34" fmla="*/ 43 w 153"/>
                <a:gd name="T35" fmla="*/ 3 h 173"/>
                <a:gd name="T36" fmla="*/ 40 w 153"/>
                <a:gd name="T37" fmla="*/ 6 h 173"/>
                <a:gd name="T38" fmla="*/ 43 w 153"/>
                <a:gd name="T39" fmla="*/ 14 h 173"/>
                <a:gd name="T40" fmla="*/ 43 w 153"/>
                <a:gd name="T41" fmla="*/ 14 h 173"/>
                <a:gd name="T42" fmla="*/ 85 w 153"/>
                <a:gd name="T43" fmla="*/ 128 h 173"/>
                <a:gd name="T44" fmla="*/ 85 w 153"/>
                <a:gd name="T45" fmla="*/ 128 h 173"/>
                <a:gd name="T46" fmla="*/ 131 w 153"/>
                <a:gd name="T47" fmla="*/ 11 h 173"/>
                <a:gd name="T48" fmla="*/ 131 w 153"/>
                <a:gd name="T49" fmla="*/ 11 h 17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3" h="173">
                  <a:moveTo>
                    <a:pt x="131" y="11"/>
                  </a:moveTo>
                  <a:lnTo>
                    <a:pt x="131" y="11"/>
                  </a:lnTo>
                  <a:lnTo>
                    <a:pt x="131" y="3"/>
                  </a:lnTo>
                  <a:lnTo>
                    <a:pt x="125" y="0"/>
                  </a:lnTo>
                  <a:lnTo>
                    <a:pt x="153" y="0"/>
                  </a:lnTo>
                  <a:lnTo>
                    <a:pt x="148" y="6"/>
                  </a:lnTo>
                  <a:lnTo>
                    <a:pt x="142" y="11"/>
                  </a:lnTo>
                  <a:lnTo>
                    <a:pt x="82" y="173"/>
                  </a:lnTo>
                  <a:lnTo>
                    <a:pt x="14" y="11"/>
                  </a:lnTo>
                  <a:lnTo>
                    <a:pt x="8" y="6"/>
                  </a:lnTo>
                  <a:lnTo>
                    <a:pt x="0" y="0"/>
                  </a:lnTo>
                  <a:lnTo>
                    <a:pt x="45" y="0"/>
                  </a:lnTo>
                  <a:lnTo>
                    <a:pt x="43" y="3"/>
                  </a:lnTo>
                  <a:lnTo>
                    <a:pt x="40" y="6"/>
                  </a:lnTo>
                  <a:lnTo>
                    <a:pt x="43" y="14"/>
                  </a:lnTo>
                  <a:lnTo>
                    <a:pt x="85" y="128"/>
                  </a:lnTo>
                  <a:lnTo>
                    <a:pt x="131"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21" name="Freeform 1720"/>
            <p:cNvSpPr>
              <a:spLocks/>
            </p:cNvSpPr>
            <p:nvPr/>
          </p:nvSpPr>
          <p:spPr bwMode="auto">
            <a:xfrm>
              <a:off x="3411" y="2866"/>
              <a:ext cx="105" cy="167"/>
            </a:xfrm>
            <a:custGeom>
              <a:avLst/>
              <a:gdLst>
                <a:gd name="T0" fmla="*/ 94 w 105"/>
                <a:gd name="T1" fmla="*/ 23 h 167"/>
                <a:gd name="T2" fmla="*/ 94 w 105"/>
                <a:gd name="T3" fmla="*/ 23 h 167"/>
                <a:gd name="T4" fmla="*/ 85 w 105"/>
                <a:gd name="T5" fmla="*/ 14 h 167"/>
                <a:gd name="T6" fmla="*/ 74 w 105"/>
                <a:gd name="T7" fmla="*/ 11 h 167"/>
                <a:gd name="T8" fmla="*/ 74 w 105"/>
                <a:gd name="T9" fmla="*/ 11 h 167"/>
                <a:gd name="T10" fmla="*/ 31 w 105"/>
                <a:gd name="T11" fmla="*/ 11 h 167"/>
                <a:gd name="T12" fmla="*/ 31 w 105"/>
                <a:gd name="T13" fmla="*/ 68 h 167"/>
                <a:gd name="T14" fmla="*/ 71 w 105"/>
                <a:gd name="T15" fmla="*/ 68 h 167"/>
                <a:gd name="T16" fmla="*/ 71 w 105"/>
                <a:gd name="T17" fmla="*/ 68 h 167"/>
                <a:gd name="T18" fmla="*/ 76 w 105"/>
                <a:gd name="T19" fmla="*/ 65 h 167"/>
                <a:gd name="T20" fmla="*/ 79 w 105"/>
                <a:gd name="T21" fmla="*/ 62 h 167"/>
                <a:gd name="T22" fmla="*/ 79 w 105"/>
                <a:gd name="T23" fmla="*/ 88 h 167"/>
                <a:gd name="T24" fmla="*/ 79 w 105"/>
                <a:gd name="T25" fmla="*/ 88 h 167"/>
                <a:gd name="T26" fmla="*/ 76 w 105"/>
                <a:gd name="T27" fmla="*/ 82 h 167"/>
                <a:gd name="T28" fmla="*/ 71 w 105"/>
                <a:gd name="T29" fmla="*/ 82 h 167"/>
                <a:gd name="T30" fmla="*/ 31 w 105"/>
                <a:gd name="T31" fmla="*/ 82 h 167"/>
                <a:gd name="T32" fmla="*/ 31 w 105"/>
                <a:gd name="T33" fmla="*/ 153 h 167"/>
                <a:gd name="T34" fmla="*/ 31 w 105"/>
                <a:gd name="T35" fmla="*/ 153 h 167"/>
                <a:gd name="T36" fmla="*/ 59 w 105"/>
                <a:gd name="T37" fmla="*/ 156 h 167"/>
                <a:gd name="T38" fmla="*/ 59 w 105"/>
                <a:gd name="T39" fmla="*/ 156 h 167"/>
                <a:gd name="T40" fmla="*/ 76 w 105"/>
                <a:gd name="T41" fmla="*/ 156 h 167"/>
                <a:gd name="T42" fmla="*/ 88 w 105"/>
                <a:gd name="T43" fmla="*/ 153 h 167"/>
                <a:gd name="T44" fmla="*/ 96 w 105"/>
                <a:gd name="T45" fmla="*/ 148 h 167"/>
                <a:gd name="T46" fmla="*/ 105 w 105"/>
                <a:gd name="T47" fmla="*/ 139 h 167"/>
                <a:gd name="T48" fmla="*/ 99 w 105"/>
                <a:gd name="T49" fmla="*/ 167 h 167"/>
                <a:gd name="T50" fmla="*/ 0 w 105"/>
                <a:gd name="T51" fmla="*/ 167 h 167"/>
                <a:gd name="T52" fmla="*/ 0 w 105"/>
                <a:gd name="T53" fmla="*/ 167 h 167"/>
                <a:gd name="T54" fmla="*/ 5 w 105"/>
                <a:gd name="T55" fmla="*/ 165 h 167"/>
                <a:gd name="T56" fmla="*/ 8 w 105"/>
                <a:gd name="T57" fmla="*/ 156 h 167"/>
                <a:gd name="T58" fmla="*/ 8 w 105"/>
                <a:gd name="T59" fmla="*/ 11 h 167"/>
                <a:gd name="T60" fmla="*/ 8 w 105"/>
                <a:gd name="T61" fmla="*/ 11 h 167"/>
                <a:gd name="T62" fmla="*/ 5 w 105"/>
                <a:gd name="T63" fmla="*/ 3 h 167"/>
                <a:gd name="T64" fmla="*/ 0 w 105"/>
                <a:gd name="T65" fmla="*/ 0 h 167"/>
                <a:gd name="T66" fmla="*/ 94 w 105"/>
                <a:gd name="T67" fmla="*/ 0 h 167"/>
                <a:gd name="T68" fmla="*/ 94 w 105"/>
                <a:gd name="T69" fmla="*/ 23 h 167"/>
                <a:gd name="T70" fmla="*/ 94 w 105"/>
                <a:gd name="T71" fmla="*/ 23 h 16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5" h="167">
                  <a:moveTo>
                    <a:pt x="94" y="23"/>
                  </a:moveTo>
                  <a:lnTo>
                    <a:pt x="94" y="23"/>
                  </a:lnTo>
                  <a:lnTo>
                    <a:pt x="85" y="14"/>
                  </a:lnTo>
                  <a:lnTo>
                    <a:pt x="74" y="11"/>
                  </a:lnTo>
                  <a:lnTo>
                    <a:pt x="31" y="11"/>
                  </a:lnTo>
                  <a:lnTo>
                    <a:pt x="31" y="68"/>
                  </a:lnTo>
                  <a:lnTo>
                    <a:pt x="71" y="68"/>
                  </a:lnTo>
                  <a:lnTo>
                    <a:pt x="76" y="65"/>
                  </a:lnTo>
                  <a:lnTo>
                    <a:pt x="79" y="62"/>
                  </a:lnTo>
                  <a:lnTo>
                    <a:pt x="79" y="88"/>
                  </a:lnTo>
                  <a:lnTo>
                    <a:pt x="76" y="82"/>
                  </a:lnTo>
                  <a:lnTo>
                    <a:pt x="71" y="82"/>
                  </a:lnTo>
                  <a:lnTo>
                    <a:pt x="31" y="82"/>
                  </a:lnTo>
                  <a:lnTo>
                    <a:pt x="31" y="153"/>
                  </a:lnTo>
                  <a:lnTo>
                    <a:pt x="59" y="156"/>
                  </a:lnTo>
                  <a:lnTo>
                    <a:pt x="76" y="156"/>
                  </a:lnTo>
                  <a:lnTo>
                    <a:pt x="88" y="153"/>
                  </a:lnTo>
                  <a:lnTo>
                    <a:pt x="96" y="148"/>
                  </a:lnTo>
                  <a:lnTo>
                    <a:pt x="105" y="139"/>
                  </a:lnTo>
                  <a:lnTo>
                    <a:pt x="99" y="167"/>
                  </a:lnTo>
                  <a:lnTo>
                    <a:pt x="0" y="167"/>
                  </a:lnTo>
                  <a:lnTo>
                    <a:pt x="5" y="165"/>
                  </a:lnTo>
                  <a:lnTo>
                    <a:pt x="8" y="156"/>
                  </a:lnTo>
                  <a:lnTo>
                    <a:pt x="8" y="11"/>
                  </a:lnTo>
                  <a:lnTo>
                    <a:pt x="5" y="3"/>
                  </a:lnTo>
                  <a:lnTo>
                    <a:pt x="0" y="0"/>
                  </a:lnTo>
                  <a:lnTo>
                    <a:pt x="94" y="0"/>
                  </a:lnTo>
                  <a:lnTo>
                    <a:pt x="94"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22" name="Freeform 1721"/>
            <p:cNvSpPr>
              <a:spLocks noEditPoints="1"/>
            </p:cNvSpPr>
            <p:nvPr/>
          </p:nvSpPr>
          <p:spPr bwMode="auto">
            <a:xfrm>
              <a:off x="3527" y="2866"/>
              <a:ext cx="145" cy="167"/>
            </a:xfrm>
            <a:custGeom>
              <a:avLst/>
              <a:gdLst>
                <a:gd name="T0" fmla="*/ 68 w 145"/>
                <a:gd name="T1" fmla="*/ 82 h 167"/>
                <a:gd name="T2" fmla="*/ 85 w 145"/>
                <a:gd name="T3" fmla="*/ 91 h 167"/>
                <a:gd name="T4" fmla="*/ 94 w 145"/>
                <a:gd name="T5" fmla="*/ 102 h 167"/>
                <a:gd name="T6" fmla="*/ 120 w 145"/>
                <a:gd name="T7" fmla="*/ 145 h 167"/>
                <a:gd name="T8" fmla="*/ 131 w 145"/>
                <a:gd name="T9" fmla="*/ 159 h 167"/>
                <a:gd name="T10" fmla="*/ 145 w 145"/>
                <a:gd name="T11" fmla="*/ 167 h 167"/>
                <a:gd name="T12" fmla="*/ 120 w 145"/>
                <a:gd name="T13" fmla="*/ 167 h 167"/>
                <a:gd name="T14" fmla="*/ 108 w 145"/>
                <a:gd name="T15" fmla="*/ 165 h 167"/>
                <a:gd name="T16" fmla="*/ 100 w 145"/>
                <a:gd name="T17" fmla="*/ 156 h 167"/>
                <a:gd name="T18" fmla="*/ 71 w 145"/>
                <a:gd name="T19" fmla="*/ 111 h 167"/>
                <a:gd name="T20" fmla="*/ 54 w 145"/>
                <a:gd name="T21" fmla="*/ 91 h 167"/>
                <a:gd name="T22" fmla="*/ 46 w 145"/>
                <a:gd name="T23" fmla="*/ 91 h 167"/>
                <a:gd name="T24" fmla="*/ 32 w 145"/>
                <a:gd name="T25" fmla="*/ 156 h 167"/>
                <a:gd name="T26" fmla="*/ 34 w 145"/>
                <a:gd name="T27" fmla="*/ 165 h 167"/>
                <a:gd name="T28" fmla="*/ 0 w 145"/>
                <a:gd name="T29" fmla="*/ 167 h 167"/>
                <a:gd name="T30" fmla="*/ 6 w 145"/>
                <a:gd name="T31" fmla="*/ 165 h 167"/>
                <a:gd name="T32" fmla="*/ 9 w 145"/>
                <a:gd name="T33" fmla="*/ 11 h 167"/>
                <a:gd name="T34" fmla="*/ 6 w 145"/>
                <a:gd name="T35" fmla="*/ 3 h 167"/>
                <a:gd name="T36" fmla="*/ 49 w 145"/>
                <a:gd name="T37" fmla="*/ 0 h 167"/>
                <a:gd name="T38" fmla="*/ 66 w 145"/>
                <a:gd name="T39" fmla="*/ 0 h 167"/>
                <a:gd name="T40" fmla="*/ 88 w 145"/>
                <a:gd name="T41" fmla="*/ 8 h 167"/>
                <a:gd name="T42" fmla="*/ 103 w 145"/>
                <a:gd name="T43" fmla="*/ 20 h 167"/>
                <a:gd name="T44" fmla="*/ 108 w 145"/>
                <a:gd name="T45" fmla="*/ 40 h 167"/>
                <a:gd name="T46" fmla="*/ 108 w 145"/>
                <a:gd name="T47" fmla="*/ 51 h 167"/>
                <a:gd name="T48" fmla="*/ 100 w 145"/>
                <a:gd name="T49" fmla="*/ 65 h 167"/>
                <a:gd name="T50" fmla="*/ 83 w 145"/>
                <a:gd name="T51" fmla="*/ 79 h 167"/>
                <a:gd name="T52" fmla="*/ 68 w 145"/>
                <a:gd name="T53" fmla="*/ 82 h 167"/>
                <a:gd name="T54" fmla="*/ 32 w 145"/>
                <a:gd name="T55" fmla="*/ 77 h 167"/>
                <a:gd name="T56" fmla="*/ 46 w 145"/>
                <a:gd name="T57" fmla="*/ 77 h 167"/>
                <a:gd name="T58" fmla="*/ 60 w 145"/>
                <a:gd name="T59" fmla="*/ 77 h 167"/>
                <a:gd name="T60" fmla="*/ 77 w 145"/>
                <a:gd name="T61" fmla="*/ 65 h 167"/>
                <a:gd name="T62" fmla="*/ 83 w 145"/>
                <a:gd name="T63" fmla="*/ 51 h 167"/>
                <a:gd name="T64" fmla="*/ 83 w 145"/>
                <a:gd name="T65" fmla="*/ 42 h 167"/>
                <a:gd name="T66" fmla="*/ 77 w 145"/>
                <a:gd name="T67" fmla="*/ 20 h 167"/>
                <a:gd name="T68" fmla="*/ 60 w 145"/>
                <a:gd name="T69" fmla="*/ 11 h 167"/>
                <a:gd name="T70" fmla="*/ 49 w 145"/>
                <a:gd name="T71" fmla="*/ 8 h 167"/>
                <a:gd name="T72" fmla="*/ 32 w 145"/>
                <a:gd name="T73" fmla="*/ 11 h 1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45" h="167">
                  <a:moveTo>
                    <a:pt x="68" y="82"/>
                  </a:moveTo>
                  <a:lnTo>
                    <a:pt x="68" y="82"/>
                  </a:lnTo>
                  <a:lnTo>
                    <a:pt x="77" y="85"/>
                  </a:lnTo>
                  <a:lnTo>
                    <a:pt x="85" y="91"/>
                  </a:lnTo>
                  <a:lnTo>
                    <a:pt x="94" y="102"/>
                  </a:lnTo>
                  <a:lnTo>
                    <a:pt x="108" y="125"/>
                  </a:lnTo>
                  <a:lnTo>
                    <a:pt x="120" y="145"/>
                  </a:lnTo>
                  <a:lnTo>
                    <a:pt x="131" y="159"/>
                  </a:lnTo>
                  <a:lnTo>
                    <a:pt x="139" y="165"/>
                  </a:lnTo>
                  <a:lnTo>
                    <a:pt x="145" y="167"/>
                  </a:lnTo>
                  <a:lnTo>
                    <a:pt x="120" y="167"/>
                  </a:lnTo>
                  <a:lnTo>
                    <a:pt x="114" y="167"/>
                  </a:lnTo>
                  <a:lnTo>
                    <a:pt x="108" y="165"/>
                  </a:lnTo>
                  <a:lnTo>
                    <a:pt x="100" y="156"/>
                  </a:lnTo>
                  <a:lnTo>
                    <a:pt x="71" y="111"/>
                  </a:lnTo>
                  <a:lnTo>
                    <a:pt x="60" y="96"/>
                  </a:lnTo>
                  <a:lnTo>
                    <a:pt x="54" y="91"/>
                  </a:lnTo>
                  <a:lnTo>
                    <a:pt x="46" y="91"/>
                  </a:lnTo>
                  <a:lnTo>
                    <a:pt x="32" y="91"/>
                  </a:lnTo>
                  <a:lnTo>
                    <a:pt x="32" y="156"/>
                  </a:lnTo>
                  <a:lnTo>
                    <a:pt x="34" y="165"/>
                  </a:lnTo>
                  <a:lnTo>
                    <a:pt x="37" y="167"/>
                  </a:lnTo>
                  <a:lnTo>
                    <a:pt x="0" y="167"/>
                  </a:lnTo>
                  <a:lnTo>
                    <a:pt x="6" y="165"/>
                  </a:lnTo>
                  <a:lnTo>
                    <a:pt x="9" y="156"/>
                  </a:lnTo>
                  <a:lnTo>
                    <a:pt x="9" y="11"/>
                  </a:lnTo>
                  <a:lnTo>
                    <a:pt x="6" y="3"/>
                  </a:lnTo>
                  <a:lnTo>
                    <a:pt x="0" y="0"/>
                  </a:lnTo>
                  <a:lnTo>
                    <a:pt x="49" y="0"/>
                  </a:lnTo>
                  <a:lnTo>
                    <a:pt x="66" y="0"/>
                  </a:lnTo>
                  <a:lnTo>
                    <a:pt x="77" y="3"/>
                  </a:lnTo>
                  <a:lnTo>
                    <a:pt x="88" y="8"/>
                  </a:lnTo>
                  <a:lnTo>
                    <a:pt x="97" y="14"/>
                  </a:lnTo>
                  <a:lnTo>
                    <a:pt x="103" y="20"/>
                  </a:lnTo>
                  <a:lnTo>
                    <a:pt x="105" y="28"/>
                  </a:lnTo>
                  <a:lnTo>
                    <a:pt x="108" y="40"/>
                  </a:lnTo>
                  <a:lnTo>
                    <a:pt x="108" y="51"/>
                  </a:lnTo>
                  <a:lnTo>
                    <a:pt x="105" y="60"/>
                  </a:lnTo>
                  <a:lnTo>
                    <a:pt x="100" y="65"/>
                  </a:lnTo>
                  <a:lnTo>
                    <a:pt x="94" y="71"/>
                  </a:lnTo>
                  <a:lnTo>
                    <a:pt x="83" y="79"/>
                  </a:lnTo>
                  <a:lnTo>
                    <a:pt x="68" y="82"/>
                  </a:lnTo>
                  <a:close/>
                  <a:moveTo>
                    <a:pt x="32" y="11"/>
                  </a:moveTo>
                  <a:lnTo>
                    <a:pt x="32" y="77"/>
                  </a:lnTo>
                  <a:lnTo>
                    <a:pt x="46" y="77"/>
                  </a:lnTo>
                  <a:lnTo>
                    <a:pt x="60" y="77"/>
                  </a:lnTo>
                  <a:lnTo>
                    <a:pt x="71" y="68"/>
                  </a:lnTo>
                  <a:lnTo>
                    <a:pt x="77" y="65"/>
                  </a:lnTo>
                  <a:lnTo>
                    <a:pt x="80" y="57"/>
                  </a:lnTo>
                  <a:lnTo>
                    <a:pt x="83" y="51"/>
                  </a:lnTo>
                  <a:lnTo>
                    <a:pt x="83" y="42"/>
                  </a:lnTo>
                  <a:lnTo>
                    <a:pt x="83" y="31"/>
                  </a:lnTo>
                  <a:lnTo>
                    <a:pt x="77" y="20"/>
                  </a:lnTo>
                  <a:lnTo>
                    <a:pt x="66" y="11"/>
                  </a:lnTo>
                  <a:lnTo>
                    <a:pt x="60" y="11"/>
                  </a:lnTo>
                  <a:lnTo>
                    <a:pt x="49" y="8"/>
                  </a:lnTo>
                  <a:lnTo>
                    <a:pt x="32"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23" name="Freeform 1722"/>
            <p:cNvSpPr>
              <a:spLocks/>
            </p:cNvSpPr>
            <p:nvPr/>
          </p:nvSpPr>
          <p:spPr bwMode="auto">
            <a:xfrm>
              <a:off x="3672" y="2863"/>
              <a:ext cx="102" cy="173"/>
            </a:xfrm>
            <a:custGeom>
              <a:avLst/>
              <a:gdLst>
                <a:gd name="T0" fmla="*/ 102 w 102"/>
                <a:gd name="T1" fmla="*/ 122 h 173"/>
                <a:gd name="T2" fmla="*/ 97 w 102"/>
                <a:gd name="T3" fmla="*/ 142 h 173"/>
                <a:gd name="T4" fmla="*/ 85 w 102"/>
                <a:gd name="T5" fmla="*/ 159 h 173"/>
                <a:gd name="T6" fmla="*/ 68 w 102"/>
                <a:gd name="T7" fmla="*/ 170 h 173"/>
                <a:gd name="T8" fmla="*/ 48 w 102"/>
                <a:gd name="T9" fmla="*/ 173 h 173"/>
                <a:gd name="T10" fmla="*/ 34 w 102"/>
                <a:gd name="T11" fmla="*/ 170 h 173"/>
                <a:gd name="T12" fmla="*/ 3 w 102"/>
                <a:gd name="T13" fmla="*/ 159 h 173"/>
                <a:gd name="T14" fmla="*/ 0 w 102"/>
                <a:gd name="T15" fmla="*/ 122 h 173"/>
                <a:gd name="T16" fmla="*/ 14 w 102"/>
                <a:gd name="T17" fmla="*/ 148 h 173"/>
                <a:gd name="T18" fmla="*/ 37 w 102"/>
                <a:gd name="T19" fmla="*/ 162 h 173"/>
                <a:gd name="T20" fmla="*/ 46 w 102"/>
                <a:gd name="T21" fmla="*/ 162 h 173"/>
                <a:gd name="T22" fmla="*/ 63 w 102"/>
                <a:gd name="T23" fmla="*/ 159 h 173"/>
                <a:gd name="T24" fmla="*/ 74 w 102"/>
                <a:gd name="T25" fmla="*/ 151 h 173"/>
                <a:gd name="T26" fmla="*/ 80 w 102"/>
                <a:gd name="T27" fmla="*/ 131 h 173"/>
                <a:gd name="T28" fmla="*/ 80 w 102"/>
                <a:gd name="T29" fmla="*/ 122 h 173"/>
                <a:gd name="T30" fmla="*/ 68 w 102"/>
                <a:gd name="T31" fmla="*/ 105 h 173"/>
                <a:gd name="T32" fmla="*/ 37 w 102"/>
                <a:gd name="T33" fmla="*/ 88 h 173"/>
                <a:gd name="T34" fmla="*/ 23 w 102"/>
                <a:gd name="T35" fmla="*/ 80 h 173"/>
                <a:gd name="T36" fmla="*/ 3 w 102"/>
                <a:gd name="T37" fmla="*/ 57 h 173"/>
                <a:gd name="T38" fmla="*/ 3 w 102"/>
                <a:gd name="T39" fmla="*/ 43 h 173"/>
                <a:gd name="T40" fmla="*/ 6 w 102"/>
                <a:gd name="T41" fmla="*/ 26 h 173"/>
                <a:gd name="T42" fmla="*/ 20 w 102"/>
                <a:gd name="T43" fmla="*/ 11 h 173"/>
                <a:gd name="T44" fmla="*/ 54 w 102"/>
                <a:gd name="T45" fmla="*/ 0 h 173"/>
                <a:gd name="T46" fmla="*/ 71 w 102"/>
                <a:gd name="T47" fmla="*/ 3 h 173"/>
                <a:gd name="T48" fmla="*/ 88 w 102"/>
                <a:gd name="T49" fmla="*/ 9 h 173"/>
                <a:gd name="T50" fmla="*/ 91 w 102"/>
                <a:gd name="T51" fmla="*/ 43 h 173"/>
                <a:gd name="T52" fmla="*/ 77 w 102"/>
                <a:gd name="T53" fmla="*/ 23 h 173"/>
                <a:gd name="T54" fmla="*/ 57 w 102"/>
                <a:gd name="T55" fmla="*/ 11 h 173"/>
                <a:gd name="T56" fmla="*/ 48 w 102"/>
                <a:gd name="T57" fmla="*/ 11 h 173"/>
                <a:gd name="T58" fmla="*/ 29 w 102"/>
                <a:gd name="T59" fmla="*/ 20 h 173"/>
                <a:gd name="T60" fmla="*/ 23 w 102"/>
                <a:gd name="T61" fmla="*/ 37 h 173"/>
                <a:gd name="T62" fmla="*/ 23 w 102"/>
                <a:gd name="T63" fmla="*/ 45 h 173"/>
                <a:gd name="T64" fmla="*/ 40 w 102"/>
                <a:gd name="T65" fmla="*/ 63 h 173"/>
                <a:gd name="T66" fmla="*/ 57 w 102"/>
                <a:gd name="T67" fmla="*/ 68 h 173"/>
                <a:gd name="T68" fmla="*/ 88 w 102"/>
                <a:gd name="T69" fmla="*/ 88 h 173"/>
                <a:gd name="T70" fmla="*/ 100 w 102"/>
                <a:gd name="T71" fmla="*/ 102 h 173"/>
                <a:gd name="T72" fmla="*/ 102 w 102"/>
                <a:gd name="T73" fmla="*/ 122 h 17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2" h="173">
                  <a:moveTo>
                    <a:pt x="102" y="122"/>
                  </a:moveTo>
                  <a:lnTo>
                    <a:pt x="102" y="122"/>
                  </a:lnTo>
                  <a:lnTo>
                    <a:pt x="102" y="134"/>
                  </a:lnTo>
                  <a:lnTo>
                    <a:pt x="97" y="142"/>
                  </a:lnTo>
                  <a:lnTo>
                    <a:pt x="91" y="151"/>
                  </a:lnTo>
                  <a:lnTo>
                    <a:pt x="85" y="159"/>
                  </a:lnTo>
                  <a:lnTo>
                    <a:pt x="77" y="165"/>
                  </a:lnTo>
                  <a:lnTo>
                    <a:pt x="68" y="170"/>
                  </a:lnTo>
                  <a:lnTo>
                    <a:pt x="57" y="173"/>
                  </a:lnTo>
                  <a:lnTo>
                    <a:pt x="48" y="173"/>
                  </a:lnTo>
                  <a:lnTo>
                    <a:pt x="34" y="170"/>
                  </a:lnTo>
                  <a:lnTo>
                    <a:pt x="20" y="168"/>
                  </a:lnTo>
                  <a:lnTo>
                    <a:pt x="3" y="159"/>
                  </a:lnTo>
                  <a:lnTo>
                    <a:pt x="0" y="122"/>
                  </a:lnTo>
                  <a:lnTo>
                    <a:pt x="6" y="136"/>
                  </a:lnTo>
                  <a:lnTo>
                    <a:pt x="14" y="148"/>
                  </a:lnTo>
                  <a:lnTo>
                    <a:pt x="29" y="159"/>
                  </a:lnTo>
                  <a:lnTo>
                    <a:pt x="37" y="162"/>
                  </a:lnTo>
                  <a:lnTo>
                    <a:pt x="46" y="162"/>
                  </a:lnTo>
                  <a:lnTo>
                    <a:pt x="54" y="162"/>
                  </a:lnTo>
                  <a:lnTo>
                    <a:pt x="63" y="159"/>
                  </a:lnTo>
                  <a:lnTo>
                    <a:pt x="68" y="156"/>
                  </a:lnTo>
                  <a:lnTo>
                    <a:pt x="74" y="151"/>
                  </a:lnTo>
                  <a:lnTo>
                    <a:pt x="80" y="139"/>
                  </a:lnTo>
                  <a:lnTo>
                    <a:pt x="80" y="131"/>
                  </a:lnTo>
                  <a:lnTo>
                    <a:pt x="80" y="122"/>
                  </a:lnTo>
                  <a:lnTo>
                    <a:pt x="77" y="114"/>
                  </a:lnTo>
                  <a:lnTo>
                    <a:pt x="68" y="105"/>
                  </a:lnTo>
                  <a:lnTo>
                    <a:pt x="54" y="97"/>
                  </a:lnTo>
                  <a:lnTo>
                    <a:pt x="37" y="88"/>
                  </a:lnTo>
                  <a:lnTo>
                    <a:pt x="23" y="80"/>
                  </a:lnTo>
                  <a:lnTo>
                    <a:pt x="11" y="68"/>
                  </a:lnTo>
                  <a:lnTo>
                    <a:pt x="3" y="57"/>
                  </a:lnTo>
                  <a:lnTo>
                    <a:pt x="3" y="43"/>
                  </a:lnTo>
                  <a:lnTo>
                    <a:pt x="3" y="34"/>
                  </a:lnTo>
                  <a:lnTo>
                    <a:pt x="6" y="26"/>
                  </a:lnTo>
                  <a:lnTo>
                    <a:pt x="11" y="17"/>
                  </a:lnTo>
                  <a:lnTo>
                    <a:pt x="20" y="11"/>
                  </a:lnTo>
                  <a:lnTo>
                    <a:pt x="34" y="3"/>
                  </a:lnTo>
                  <a:lnTo>
                    <a:pt x="54" y="0"/>
                  </a:lnTo>
                  <a:lnTo>
                    <a:pt x="71" y="3"/>
                  </a:lnTo>
                  <a:lnTo>
                    <a:pt x="80" y="6"/>
                  </a:lnTo>
                  <a:lnTo>
                    <a:pt x="88" y="9"/>
                  </a:lnTo>
                  <a:lnTo>
                    <a:pt x="91" y="43"/>
                  </a:lnTo>
                  <a:lnTo>
                    <a:pt x="85" y="31"/>
                  </a:lnTo>
                  <a:lnTo>
                    <a:pt x="77" y="23"/>
                  </a:lnTo>
                  <a:lnTo>
                    <a:pt x="65" y="14"/>
                  </a:lnTo>
                  <a:lnTo>
                    <a:pt x="57" y="11"/>
                  </a:lnTo>
                  <a:lnTo>
                    <a:pt x="48" y="11"/>
                  </a:lnTo>
                  <a:lnTo>
                    <a:pt x="37" y="11"/>
                  </a:lnTo>
                  <a:lnTo>
                    <a:pt x="29" y="20"/>
                  </a:lnTo>
                  <a:lnTo>
                    <a:pt x="23" y="28"/>
                  </a:lnTo>
                  <a:lnTo>
                    <a:pt x="23" y="37"/>
                  </a:lnTo>
                  <a:lnTo>
                    <a:pt x="23" y="45"/>
                  </a:lnTo>
                  <a:lnTo>
                    <a:pt x="31" y="54"/>
                  </a:lnTo>
                  <a:lnTo>
                    <a:pt x="40" y="63"/>
                  </a:lnTo>
                  <a:lnTo>
                    <a:pt x="57" y="68"/>
                  </a:lnTo>
                  <a:lnTo>
                    <a:pt x="74" y="77"/>
                  </a:lnTo>
                  <a:lnTo>
                    <a:pt x="88" y="88"/>
                  </a:lnTo>
                  <a:lnTo>
                    <a:pt x="94" y="94"/>
                  </a:lnTo>
                  <a:lnTo>
                    <a:pt x="100" y="102"/>
                  </a:lnTo>
                  <a:lnTo>
                    <a:pt x="102" y="111"/>
                  </a:lnTo>
                  <a:lnTo>
                    <a:pt x="102" y="12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24" name="Freeform 1723"/>
            <p:cNvSpPr>
              <a:spLocks/>
            </p:cNvSpPr>
            <p:nvPr/>
          </p:nvSpPr>
          <p:spPr bwMode="auto">
            <a:xfrm>
              <a:off x="3791" y="2866"/>
              <a:ext cx="37" cy="167"/>
            </a:xfrm>
            <a:custGeom>
              <a:avLst/>
              <a:gdLst>
                <a:gd name="T0" fmla="*/ 37 w 37"/>
                <a:gd name="T1" fmla="*/ 0 h 167"/>
                <a:gd name="T2" fmla="*/ 37 w 37"/>
                <a:gd name="T3" fmla="*/ 0 h 167"/>
                <a:gd name="T4" fmla="*/ 32 w 37"/>
                <a:gd name="T5" fmla="*/ 3 h 167"/>
                <a:gd name="T6" fmla="*/ 29 w 37"/>
                <a:gd name="T7" fmla="*/ 11 h 167"/>
                <a:gd name="T8" fmla="*/ 29 w 37"/>
                <a:gd name="T9" fmla="*/ 156 h 167"/>
                <a:gd name="T10" fmla="*/ 29 w 37"/>
                <a:gd name="T11" fmla="*/ 156 h 167"/>
                <a:gd name="T12" fmla="*/ 32 w 37"/>
                <a:gd name="T13" fmla="*/ 165 h 167"/>
                <a:gd name="T14" fmla="*/ 37 w 37"/>
                <a:gd name="T15" fmla="*/ 167 h 167"/>
                <a:gd name="T16" fmla="*/ 0 w 37"/>
                <a:gd name="T17" fmla="*/ 167 h 167"/>
                <a:gd name="T18" fmla="*/ 0 w 37"/>
                <a:gd name="T19" fmla="*/ 167 h 167"/>
                <a:gd name="T20" fmla="*/ 3 w 37"/>
                <a:gd name="T21" fmla="*/ 165 h 167"/>
                <a:gd name="T22" fmla="*/ 6 w 37"/>
                <a:gd name="T23" fmla="*/ 156 h 167"/>
                <a:gd name="T24" fmla="*/ 6 w 37"/>
                <a:gd name="T25" fmla="*/ 11 h 167"/>
                <a:gd name="T26" fmla="*/ 6 w 37"/>
                <a:gd name="T27" fmla="*/ 11 h 167"/>
                <a:gd name="T28" fmla="*/ 3 w 37"/>
                <a:gd name="T29" fmla="*/ 3 h 167"/>
                <a:gd name="T30" fmla="*/ 0 w 37"/>
                <a:gd name="T31" fmla="*/ 0 h 167"/>
                <a:gd name="T32" fmla="*/ 37 w 37"/>
                <a:gd name="T33" fmla="*/ 0 h 167"/>
                <a:gd name="T34" fmla="*/ 37 w 37"/>
                <a:gd name="T35" fmla="*/ 0 h 16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7" h="167">
                  <a:moveTo>
                    <a:pt x="37" y="0"/>
                  </a:moveTo>
                  <a:lnTo>
                    <a:pt x="37" y="0"/>
                  </a:lnTo>
                  <a:lnTo>
                    <a:pt x="32" y="3"/>
                  </a:lnTo>
                  <a:lnTo>
                    <a:pt x="29" y="11"/>
                  </a:lnTo>
                  <a:lnTo>
                    <a:pt x="29" y="156"/>
                  </a:lnTo>
                  <a:lnTo>
                    <a:pt x="32" y="165"/>
                  </a:lnTo>
                  <a:lnTo>
                    <a:pt x="37" y="167"/>
                  </a:lnTo>
                  <a:lnTo>
                    <a:pt x="0" y="167"/>
                  </a:lnTo>
                  <a:lnTo>
                    <a:pt x="3" y="165"/>
                  </a:lnTo>
                  <a:lnTo>
                    <a:pt x="6" y="156"/>
                  </a:lnTo>
                  <a:lnTo>
                    <a:pt x="6" y="11"/>
                  </a:lnTo>
                  <a:lnTo>
                    <a:pt x="3" y="3"/>
                  </a:lnTo>
                  <a:lnTo>
                    <a:pt x="0" y="0"/>
                  </a:lnTo>
                  <a:lnTo>
                    <a:pt x="37"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25" name="Freeform 1724"/>
            <p:cNvSpPr>
              <a:spLocks/>
            </p:cNvSpPr>
            <p:nvPr/>
          </p:nvSpPr>
          <p:spPr bwMode="auto">
            <a:xfrm>
              <a:off x="3840" y="2866"/>
              <a:ext cx="130" cy="167"/>
            </a:xfrm>
            <a:custGeom>
              <a:avLst/>
              <a:gdLst>
                <a:gd name="T0" fmla="*/ 79 w 130"/>
                <a:gd name="T1" fmla="*/ 11 h 167"/>
                <a:gd name="T2" fmla="*/ 79 w 130"/>
                <a:gd name="T3" fmla="*/ 156 h 167"/>
                <a:gd name="T4" fmla="*/ 79 w 130"/>
                <a:gd name="T5" fmla="*/ 156 h 167"/>
                <a:gd name="T6" fmla="*/ 79 w 130"/>
                <a:gd name="T7" fmla="*/ 165 h 167"/>
                <a:gd name="T8" fmla="*/ 85 w 130"/>
                <a:gd name="T9" fmla="*/ 167 h 167"/>
                <a:gd name="T10" fmla="*/ 48 w 130"/>
                <a:gd name="T11" fmla="*/ 167 h 167"/>
                <a:gd name="T12" fmla="*/ 48 w 130"/>
                <a:gd name="T13" fmla="*/ 167 h 167"/>
                <a:gd name="T14" fmla="*/ 54 w 130"/>
                <a:gd name="T15" fmla="*/ 165 h 167"/>
                <a:gd name="T16" fmla="*/ 54 w 130"/>
                <a:gd name="T17" fmla="*/ 156 h 167"/>
                <a:gd name="T18" fmla="*/ 54 w 130"/>
                <a:gd name="T19" fmla="*/ 11 h 167"/>
                <a:gd name="T20" fmla="*/ 54 w 130"/>
                <a:gd name="T21" fmla="*/ 11 h 167"/>
                <a:gd name="T22" fmla="*/ 14 w 130"/>
                <a:gd name="T23" fmla="*/ 14 h 167"/>
                <a:gd name="T24" fmla="*/ 14 w 130"/>
                <a:gd name="T25" fmla="*/ 14 h 167"/>
                <a:gd name="T26" fmla="*/ 11 w 130"/>
                <a:gd name="T27" fmla="*/ 14 h 167"/>
                <a:gd name="T28" fmla="*/ 5 w 130"/>
                <a:gd name="T29" fmla="*/ 17 h 167"/>
                <a:gd name="T30" fmla="*/ 0 w 130"/>
                <a:gd name="T31" fmla="*/ 23 h 167"/>
                <a:gd name="T32" fmla="*/ 0 w 130"/>
                <a:gd name="T33" fmla="*/ 0 h 167"/>
                <a:gd name="T34" fmla="*/ 130 w 130"/>
                <a:gd name="T35" fmla="*/ 0 h 167"/>
                <a:gd name="T36" fmla="*/ 130 w 130"/>
                <a:gd name="T37" fmla="*/ 23 h 167"/>
                <a:gd name="T38" fmla="*/ 130 w 130"/>
                <a:gd name="T39" fmla="*/ 23 h 167"/>
                <a:gd name="T40" fmla="*/ 128 w 130"/>
                <a:gd name="T41" fmla="*/ 17 h 167"/>
                <a:gd name="T42" fmla="*/ 119 w 130"/>
                <a:gd name="T43" fmla="*/ 14 h 167"/>
                <a:gd name="T44" fmla="*/ 119 w 130"/>
                <a:gd name="T45" fmla="*/ 14 h 167"/>
                <a:gd name="T46" fmla="*/ 79 w 130"/>
                <a:gd name="T47" fmla="*/ 11 h 167"/>
                <a:gd name="T48" fmla="*/ 79 w 130"/>
                <a:gd name="T49" fmla="*/ 11 h 16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30" h="167">
                  <a:moveTo>
                    <a:pt x="79" y="11"/>
                  </a:moveTo>
                  <a:lnTo>
                    <a:pt x="79" y="156"/>
                  </a:lnTo>
                  <a:lnTo>
                    <a:pt x="79" y="165"/>
                  </a:lnTo>
                  <a:lnTo>
                    <a:pt x="85" y="167"/>
                  </a:lnTo>
                  <a:lnTo>
                    <a:pt x="48" y="167"/>
                  </a:lnTo>
                  <a:lnTo>
                    <a:pt x="54" y="165"/>
                  </a:lnTo>
                  <a:lnTo>
                    <a:pt x="54" y="156"/>
                  </a:lnTo>
                  <a:lnTo>
                    <a:pt x="54" y="11"/>
                  </a:lnTo>
                  <a:lnTo>
                    <a:pt x="14" y="14"/>
                  </a:lnTo>
                  <a:lnTo>
                    <a:pt x="11" y="14"/>
                  </a:lnTo>
                  <a:lnTo>
                    <a:pt x="5" y="17"/>
                  </a:lnTo>
                  <a:lnTo>
                    <a:pt x="0" y="23"/>
                  </a:lnTo>
                  <a:lnTo>
                    <a:pt x="0" y="0"/>
                  </a:lnTo>
                  <a:lnTo>
                    <a:pt x="130" y="0"/>
                  </a:lnTo>
                  <a:lnTo>
                    <a:pt x="130" y="23"/>
                  </a:lnTo>
                  <a:lnTo>
                    <a:pt x="128" y="17"/>
                  </a:lnTo>
                  <a:lnTo>
                    <a:pt x="119" y="14"/>
                  </a:lnTo>
                  <a:lnTo>
                    <a:pt x="79" y="1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26" name="Freeform 1725"/>
            <p:cNvSpPr>
              <a:spLocks/>
            </p:cNvSpPr>
            <p:nvPr/>
          </p:nvSpPr>
          <p:spPr bwMode="auto">
            <a:xfrm>
              <a:off x="3976" y="2866"/>
              <a:ext cx="142" cy="167"/>
            </a:xfrm>
            <a:custGeom>
              <a:avLst/>
              <a:gdLst>
                <a:gd name="T0" fmla="*/ 142 w 142"/>
                <a:gd name="T1" fmla="*/ 0 h 167"/>
                <a:gd name="T2" fmla="*/ 142 w 142"/>
                <a:gd name="T3" fmla="*/ 0 h 167"/>
                <a:gd name="T4" fmla="*/ 131 w 142"/>
                <a:gd name="T5" fmla="*/ 6 h 167"/>
                <a:gd name="T6" fmla="*/ 125 w 142"/>
                <a:gd name="T7" fmla="*/ 14 h 167"/>
                <a:gd name="T8" fmla="*/ 85 w 142"/>
                <a:gd name="T9" fmla="*/ 88 h 167"/>
                <a:gd name="T10" fmla="*/ 85 w 142"/>
                <a:gd name="T11" fmla="*/ 156 h 167"/>
                <a:gd name="T12" fmla="*/ 85 w 142"/>
                <a:gd name="T13" fmla="*/ 156 h 167"/>
                <a:gd name="T14" fmla="*/ 88 w 142"/>
                <a:gd name="T15" fmla="*/ 165 h 167"/>
                <a:gd name="T16" fmla="*/ 97 w 142"/>
                <a:gd name="T17" fmla="*/ 167 h 167"/>
                <a:gd name="T18" fmla="*/ 54 w 142"/>
                <a:gd name="T19" fmla="*/ 167 h 167"/>
                <a:gd name="T20" fmla="*/ 54 w 142"/>
                <a:gd name="T21" fmla="*/ 167 h 167"/>
                <a:gd name="T22" fmla="*/ 60 w 142"/>
                <a:gd name="T23" fmla="*/ 165 h 167"/>
                <a:gd name="T24" fmla="*/ 63 w 142"/>
                <a:gd name="T25" fmla="*/ 162 h 167"/>
                <a:gd name="T26" fmla="*/ 63 w 142"/>
                <a:gd name="T27" fmla="*/ 156 h 167"/>
                <a:gd name="T28" fmla="*/ 63 w 142"/>
                <a:gd name="T29" fmla="*/ 88 h 167"/>
                <a:gd name="T30" fmla="*/ 14 w 142"/>
                <a:gd name="T31" fmla="*/ 11 h 167"/>
                <a:gd name="T32" fmla="*/ 14 w 142"/>
                <a:gd name="T33" fmla="*/ 11 h 167"/>
                <a:gd name="T34" fmla="*/ 9 w 142"/>
                <a:gd name="T35" fmla="*/ 6 h 167"/>
                <a:gd name="T36" fmla="*/ 0 w 142"/>
                <a:gd name="T37" fmla="*/ 0 h 167"/>
                <a:gd name="T38" fmla="*/ 48 w 142"/>
                <a:gd name="T39" fmla="*/ 0 h 167"/>
                <a:gd name="T40" fmla="*/ 48 w 142"/>
                <a:gd name="T41" fmla="*/ 0 h 167"/>
                <a:gd name="T42" fmla="*/ 45 w 142"/>
                <a:gd name="T43" fmla="*/ 0 h 167"/>
                <a:gd name="T44" fmla="*/ 43 w 142"/>
                <a:gd name="T45" fmla="*/ 3 h 167"/>
                <a:gd name="T46" fmla="*/ 43 w 142"/>
                <a:gd name="T47" fmla="*/ 8 h 167"/>
                <a:gd name="T48" fmla="*/ 45 w 142"/>
                <a:gd name="T49" fmla="*/ 14 h 167"/>
                <a:gd name="T50" fmla="*/ 80 w 142"/>
                <a:gd name="T51" fmla="*/ 77 h 167"/>
                <a:gd name="T52" fmla="*/ 114 w 142"/>
                <a:gd name="T53" fmla="*/ 11 h 167"/>
                <a:gd name="T54" fmla="*/ 114 w 142"/>
                <a:gd name="T55" fmla="*/ 11 h 167"/>
                <a:gd name="T56" fmla="*/ 114 w 142"/>
                <a:gd name="T57" fmla="*/ 6 h 167"/>
                <a:gd name="T58" fmla="*/ 114 w 142"/>
                <a:gd name="T59" fmla="*/ 3 h 167"/>
                <a:gd name="T60" fmla="*/ 108 w 142"/>
                <a:gd name="T61" fmla="*/ 0 h 167"/>
                <a:gd name="T62" fmla="*/ 142 w 142"/>
                <a:gd name="T63" fmla="*/ 0 h 167"/>
                <a:gd name="T64" fmla="*/ 142 w 142"/>
                <a:gd name="T65" fmla="*/ 0 h 16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42" h="167">
                  <a:moveTo>
                    <a:pt x="142" y="0"/>
                  </a:moveTo>
                  <a:lnTo>
                    <a:pt x="142" y="0"/>
                  </a:lnTo>
                  <a:lnTo>
                    <a:pt x="131" y="6"/>
                  </a:lnTo>
                  <a:lnTo>
                    <a:pt x="125" y="14"/>
                  </a:lnTo>
                  <a:lnTo>
                    <a:pt x="85" y="88"/>
                  </a:lnTo>
                  <a:lnTo>
                    <a:pt x="85" y="156"/>
                  </a:lnTo>
                  <a:lnTo>
                    <a:pt x="88" y="165"/>
                  </a:lnTo>
                  <a:lnTo>
                    <a:pt x="97" y="167"/>
                  </a:lnTo>
                  <a:lnTo>
                    <a:pt x="54" y="167"/>
                  </a:lnTo>
                  <a:lnTo>
                    <a:pt x="60" y="165"/>
                  </a:lnTo>
                  <a:lnTo>
                    <a:pt x="63" y="162"/>
                  </a:lnTo>
                  <a:lnTo>
                    <a:pt x="63" y="156"/>
                  </a:lnTo>
                  <a:lnTo>
                    <a:pt x="63" y="88"/>
                  </a:lnTo>
                  <a:lnTo>
                    <a:pt x="14" y="11"/>
                  </a:lnTo>
                  <a:lnTo>
                    <a:pt x="9" y="6"/>
                  </a:lnTo>
                  <a:lnTo>
                    <a:pt x="0" y="0"/>
                  </a:lnTo>
                  <a:lnTo>
                    <a:pt x="48" y="0"/>
                  </a:lnTo>
                  <a:lnTo>
                    <a:pt x="45" y="0"/>
                  </a:lnTo>
                  <a:lnTo>
                    <a:pt x="43" y="3"/>
                  </a:lnTo>
                  <a:lnTo>
                    <a:pt x="43" y="8"/>
                  </a:lnTo>
                  <a:lnTo>
                    <a:pt x="45" y="14"/>
                  </a:lnTo>
                  <a:lnTo>
                    <a:pt x="80" y="77"/>
                  </a:lnTo>
                  <a:lnTo>
                    <a:pt x="114" y="11"/>
                  </a:lnTo>
                  <a:lnTo>
                    <a:pt x="114" y="6"/>
                  </a:lnTo>
                  <a:lnTo>
                    <a:pt x="114" y="3"/>
                  </a:lnTo>
                  <a:lnTo>
                    <a:pt x="108" y="0"/>
                  </a:lnTo>
                  <a:lnTo>
                    <a:pt x="142"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27" name="Freeform 1726"/>
            <p:cNvSpPr>
              <a:spLocks noEditPoints="1"/>
            </p:cNvSpPr>
            <p:nvPr/>
          </p:nvSpPr>
          <p:spPr bwMode="auto">
            <a:xfrm>
              <a:off x="4192" y="2863"/>
              <a:ext cx="156" cy="173"/>
            </a:xfrm>
            <a:custGeom>
              <a:avLst/>
              <a:gdLst>
                <a:gd name="T0" fmla="*/ 77 w 156"/>
                <a:gd name="T1" fmla="*/ 173 h 173"/>
                <a:gd name="T2" fmla="*/ 48 w 156"/>
                <a:gd name="T3" fmla="*/ 165 h 173"/>
                <a:gd name="T4" fmla="*/ 23 w 156"/>
                <a:gd name="T5" fmla="*/ 148 h 173"/>
                <a:gd name="T6" fmla="*/ 6 w 156"/>
                <a:gd name="T7" fmla="*/ 119 h 173"/>
                <a:gd name="T8" fmla="*/ 0 w 156"/>
                <a:gd name="T9" fmla="*/ 85 h 173"/>
                <a:gd name="T10" fmla="*/ 3 w 156"/>
                <a:gd name="T11" fmla="*/ 68 h 173"/>
                <a:gd name="T12" fmla="*/ 14 w 156"/>
                <a:gd name="T13" fmla="*/ 40 h 173"/>
                <a:gd name="T14" fmla="*/ 34 w 156"/>
                <a:gd name="T15" fmla="*/ 14 h 173"/>
                <a:gd name="T16" fmla="*/ 62 w 156"/>
                <a:gd name="T17" fmla="*/ 3 h 173"/>
                <a:gd name="T18" fmla="*/ 82 w 156"/>
                <a:gd name="T19" fmla="*/ 0 h 173"/>
                <a:gd name="T20" fmla="*/ 108 w 156"/>
                <a:gd name="T21" fmla="*/ 6 h 173"/>
                <a:gd name="T22" fmla="*/ 133 w 156"/>
                <a:gd name="T23" fmla="*/ 23 h 173"/>
                <a:gd name="T24" fmla="*/ 150 w 156"/>
                <a:gd name="T25" fmla="*/ 51 h 173"/>
                <a:gd name="T26" fmla="*/ 156 w 156"/>
                <a:gd name="T27" fmla="*/ 88 h 173"/>
                <a:gd name="T28" fmla="*/ 156 w 156"/>
                <a:gd name="T29" fmla="*/ 108 h 173"/>
                <a:gd name="T30" fmla="*/ 142 w 156"/>
                <a:gd name="T31" fmla="*/ 139 h 173"/>
                <a:gd name="T32" fmla="*/ 119 w 156"/>
                <a:gd name="T33" fmla="*/ 162 h 173"/>
                <a:gd name="T34" fmla="*/ 91 w 156"/>
                <a:gd name="T35" fmla="*/ 173 h 173"/>
                <a:gd name="T36" fmla="*/ 77 w 156"/>
                <a:gd name="T37" fmla="*/ 173 h 173"/>
                <a:gd name="T38" fmla="*/ 25 w 156"/>
                <a:gd name="T39" fmla="*/ 82 h 173"/>
                <a:gd name="T40" fmla="*/ 31 w 156"/>
                <a:gd name="T41" fmla="*/ 119 h 173"/>
                <a:gd name="T42" fmla="*/ 43 w 156"/>
                <a:gd name="T43" fmla="*/ 142 h 173"/>
                <a:gd name="T44" fmla="*/ 60 w 156"/>
                <a:gd name="T45" fmla="*/ 156 h 173"/>
                <a:gd name="T46" fmla="*/ 79 w 156"/>
                <a:gd name="T47" fmla="*/ 162 h 173"/>
                <a:gd name="T48" fmla="*/ 91 w 156"/>
                <a:gd name="T49" fmla="*/ 159 h 173"/>
                <a:gd name="T50" fmla="*/ 111 w 156"/>
                <a:gd name="T51" fmla="*/ 151 h 173"/>
                <a:gd name="T52" fmla="*/ 122 w 156"/>
                <a:gd name="T53" fmla="*/ 131 h 173"/>
                <a:gd name="T54" fmla="*/ 131 w 156"/>
                <a:gd name="T55" fmla="*/ 105 h 173"/>
                <a:gd name="T56" fmla="*/ 131 w 156"/>
                <a:gd name="T57" fmla="*/ 88 h 173"/>
                <a:gd name="T58" fmla="*/ 128 w 156"/>
                <a:gd name="T59" fmla="*/ 57 h 173"/>
                <a:gd name="T60" fmla="*/ 116 w 156"/>
                <a:gd name="T61" fmla="*/ 31 h 173"/>
                <a:gd name="T62" fmla="*/ 102 w 156"/>
                <a:gd name="T63" fmla="*/ 17 h 173"/>
                <a:gd name="T64" fmla="*/ 79 w 156"/>
                <a:gd name="T65" fmla="*/ 11 h 173"/>
                <a:gd name="T66" fmla="*/ 68 w 156"/>
                <a:gd name="T67" fmla="*/ 11 h 173"/>
                <a:gd name="T68" fmla="*/ 48 w 156"/>
                <a:gd name="T69" fmla="*/ 23 h 173"/>
                <a:gd name="T70" fmla="*/ 34 w 156"/>
                <a:gd name="T71" fmla="*/ 40 h 173"/>
                <a:gd name="T72" fmla="*/ 28 w 156"/>
                <a:gd name="T73" fmla="*/ 65 h 173"/>
                <a:gd name="T74" fmla="*/ 25 w 156"/>
                <a:gd name="T75" fmla="*/ 82 h 17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56" h="173">
                  <a:moveTo>
                    <a:pt x="77" y="173"/>
                  </a:moveTo>
                  <a:lnTo>
                    <a:pt x="77" y="173"/>
                  </a:lnTo>
                  <a:lnTo>
                    <a:pt x="62" y="170"/>
                  </a:lnTo>
                  <a:lnTo>
                    <a:pt x="48" y="165"/>
                  </a:lnTo>
                  <a:lnTo>
                    <a:pt x="34" y="159"/>
                  </a:lnTo>
                  <a:lnTo>
                    <a:pt x="23" y="148"/>
                  </a:lnTo>
                  <a:lnTo>
                    <a:pt x="14" y="134"/>
                  </a:lnTo>
                  <a:lnTo>
                    <a:pt x="6" y="119"/>
                  </a:lnTo>
                  <a:lnTo>
                    <a:pt x="3" y="102"/>
                  </a:lnTo>
                  <a:lnTo>
                    <a:pt x="0" y="85"/>
                  </a:lnTo>
                  <a:lnTo>
                    <a:pt x="3" y="68"/>
                  </a:lnTo>
                  <a:lnTo>
                    <a:pt x="6" y="54"/>
                  </a:lnTo>
                  <a:lnTo>
                    <a:pt x="14" y="40"/>
                  </a:lnTo>
                  <a:lnTo>
                    <a:pt x="23" y="26"/>
                  </a:lnTo>
                  <a:lnTo>
                    <a:pt x="34" y="14"/>
                  </a:lnTo>
                  <a:lnTo>
                    <a:pt x="48" y="6"/>
                  </a:lnTo>
                  <a:lnTo>
                    <a:pt x="62" y="3"/>
                  </a:lnTo>
                  <a:lnTo>
                    <a:pt x="82" y="0"/>
                  </a:lnTo>
                  <a:lnTo>
                    <a:pt x="94" y="3"/>
                  </a:lnTo>
                  <a:lnTo>
                    <a:pt x="108" y="6"/>
                  </a:lnTo>
                  <a:lnTo>
                    <a:pt x="122" y="14"/>
                  </a:lnTo>
                  <a:lnTo>
                    <a:pt x="133" y="23"/>
                  </a:lnTo>
                  <a:lnTo>
                    <a:pt x="142" y="37"/>
                  </a:lnTo>
                  <a:lnTo>
                    <a:pt x="150" y="51"/>
                  </a:lnTo>
                  <a:lnTo>
                    <a:pt x="156" y="68"/>
                  </a:lnTo>
                  <a:lnTo>
                    <a:pt x="156" y="88"/>
                  </a:lnTo>
                  <a:lnTo>
                    <a:pt x="156" y="108"/>
                  </a:lnTo>
                  <a:lnTo>
                    <a:pt x="150" y="125"/>
                  </a:lnTo>
                  <a:lnTo>
                    <a:pt x="142" y="139"/>
                  </a:lnTo>
                  <a:lnTo>
                    <a:pt x="131" y="153"/>
                  </a:lnTo>
                  <a:lnTo>
                    <a:pt x="119" y="162"/>
                  </a:lnTo>
                  <a:lnTo>
                    <a:pt x="105" y="168"/>
                  </a:lnTo>
                  <a:lnTo>
                    <a:pt x="91" y="173"/>
                  </a:lnTo>
                  <a:lnTo>
                    <a:pt x="77" y="173"/>
                  </a:lnTo>
                  <a:close/>
                  <a:moveTo>
                    <a:pt x="25" y="82"/>
                  </a:moveTo>
                  <a:lnTo>
                    <a:pt x="25" y="82"/>
                  </a:lnTo>
                  <a:lnTo>
                    <a:pt x="28" y="102"/>
                  </a:lnTo>
                  <a:lnTo>
                    <a:pt x="31" y="119"/>
                  </a:lnTo>
                  <a:lnTo>
                    <a:pt x="37" y="131"/>
                  </a:lnTo>
                  <a:lnTo>
                    <a:pt x="43" y="142"/>
                  </a:lnTo>
                  <a:lnTo>
                    <a:pt x="51" y="151"/>
                  </a:lnTo>
                  <a:lnTo>
                    <a:pt x="60" y="156"/>
                  </a:lnTo>
                  <a:lnTo>
                    <a:pt x="71" y="159"/>
                  </a:lnTo>
                  <a:lnTo>
                    <a:pt x="79" y="162"/>
                  </a:lnTo>
                  <a:lnTo>
                    <a:pt x="91" y="159"/>
                  </a:lnTo>
                  <a:lnTo>
                    <a:pt x="102" y="156"/>
                  </a:lnTo>
                  <a:lnTo>
                    <a:pt x="111" y="151"/>
                  </a:lnTo>
                  <a:lnTo>
                    <a:pt x="116" y="142"/>
                  </a:lnTo>
                  <a:lnTo>
                    <a:pt x="122" y="131"/>
                  </a:lnTo>
                  <a:lnTo>
                    <a:pt x="128" y="119"/>
                  </a:lnTo>
                  <a:lnTo>
                    <a:pt x="131" y="105"/>
                  </a:lnTo>
                  <a:lnTo>
                    <a:pt x="131" y="88"/>
                  </a:lnTo>
                  <a:lnTo>
                    <a:pt x="131" y="71"/>
                  </a:lnTo>
                  <a:lnTo>
                    <a:pt x="128" y="57"/>
                  </a:lnTo>
                  <a:lnTo>
                    <a:pt x="122" y="43"/>
                  </a:lnTo>
                  <a:lnTo>
                    <a:pt x="116" y="31"/>
                  </a:lnTo>
                  <a:lnTo>
                    <a:pt x="111" y="23"/>
                  </a:lnTo>
                  <a:lnTo>
                    <a:pt x="102" y="17"/>
                  </a:lnTo>
                  <a:lnTo>
                    <a:pt x="91" y="11"/>
                  </a:lnTo>
                  <a:lnTo>
                    <a:pt x="79" y="11"/>
                  </a:lnTo>
                  <a:lnTo>
                    <a:pt x="68" y="11"/>
                  </a:lnTo>
                  <a:lnTo>
                    <a:pt x="57" y="14"/>
                  </a:lnTo>
                  <a:lnTo>
                    <a:pt x="48" y="23"/>
                  </a:lnTo>
                  <a:lnTo>
                    <a:pt x="40" y="28"/>
                  </a:lnTo>
                  <a:lnTo>
                    <a:pt x="34" y="40"/>
                  </a:lnTo>
                  <a:lnTo>
                    <a:pt x="31" y="51"/>
                  </a:lnTo>
                  <a:lnTo>
                    <a:pt x="28" y="65"/>
                  </a:lnTo>
                  <a:lnTo>
                    <a:pt x="25" y="8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sp>
          <p:nvSpPr>
            <p:cNvPr id="28" name="Freeform 1727"/>
            <p:cNvSpPr>
              <a:spLocks/>
            </p:cNvSpPr>
            <p:nvPr/>
          </p:nvSpPr>
          <p:spPr bwMode="auto">
            <a:xfrm>
              <a:off x="4365" y="2866"/>
              <a:ext cx="100" cy="167"/>
            </a:xfrm>
            <a:custGeom>
              <a:avLst/>
              <a:gdLst>
                <a:gd name="T0" fmla="*/ 37 w 100"/>
                <a:gd name="T1" fmla="*/ 167 h 167"/>
                <a:gd name="T2" fmla="*/ 0 w 100"/>
                <a:gd name="T3" fmla="*/ 167 h 167"/>
                <a:gd name="T4" fmla="*/ 0 w 100"/>
                <a:gd name="T5" fmla="*/ 167 h 167"/>
                <a:gd name="T6" fmla="*/ 6 w 100"/>
                <a:gd name="T7" fmla="*/ 165 h 167"/>
                <a:gd name="T8" fmla="*/ 6 w 100"/>
                <a:gd name="T9" fmla="*/ 156 h 167"/>
                <a:gd name="T10" fmla="*/ 6 w 100"/>
                <a:gd name="T11" fmla="*/ 11 h 167"/>
                <a:gd name="T12" fmla="*/ 6 w 100"/>
                <a:gd name="T13" fmla="*/ 11 h 167"/>
                <a:gd name="T14" fmla="*/ 6 w 100"/>
                <a:gd name="T15" fmla="*/ 3 h 167"/>
                <a:gd name="T16" fmla="*/ 0 w 100"/>
                <a:gd name="T17" fmla="*/ 0 h 167"/>
                <a:gd name="T18" fmla="*/ 100 w 100"/>
                <a:gd name="T19" fmla="*/ 0 h 167"/>
                <a:gd name="T20" fmla="*/ 100 w 100"/>
                <a:gd name="T21" fmla="*/ 23 h 167"/>
                <a:gd name="T22" fmla="*/ 100 w 100"/>
                <a:gd name="T23" fmla="*/ 23 h 167"/>
                <a:gd name="T24" fmla="*/ 91 w 100"/>
                <a:gd name="T25" fmla="*/ 14 h 167"/>
                <a:gd name="T26" fmla="*/ 77 w 100"/>
                <a:gd name="T27" fmla="*/ 11 h 167"/>
                <a:gd name="T28" fmla="*/ 77 w 100"/>
                <a:gd name="T29" fmla="*/ 11 h 167"/>
                <a:gd name="T30" fmla="*/ 31 w 100"/>
                <a:gd name="T31" fmla="*/ 11 h 167"/>
                <a:gd name="T32" fmla="*/ 31 w 100"/>
                <a:gd name="T33" fmla="*/ 68 h 167"/>
                <a:gd name="T34" fmla="*/ 71 w 100"/>
                <a:gd name="T35" fmla="*/ 68 h 167"/>
                <a:gd name="T36" fmla="*/ 71 w 100"/>
                <a:gd name="T37" fmla="*/ 68 h 167"/>
                <a:gd name="T38" fmla="*/ 77 w 100"/>
                <a:gd name="T39" fmla="*/ 65 h 167"/>
                <a:gd name="T40" fmla="*/ 80 w 100"/>
                <a:gd name="T41" fmla="*/ 62 h 167"/>
                <a:gd name="T42" fmla="*/ 80 w 100"/>
                <a:gd name="T43" fmla="*/ 88 h 167"/>
                <a:gd name="T44" fmla="*/ 80 w 100"/>
                <a:gd name="T45" fmla="*/ 88 h 167"/>
                <a:gd name="T46" fmla="*/ 77 w 100"/>
                <a:gd name="T47" fmla="*/ 82 h 167"/>
                <a:gd name="T48" fmla="*/ 71 w 100"/>
                <a:gd name="T49" fmla="*/ 82 h 167"/>
                <a:gd name="T50" fmla="*/ 31 w 100"/>
                <a:gd name="T51" fmla="*/ 82 h 167"/>
                <a:gd name="T52" fmla="*/ 31 w 100"/>
                <a:gd name="T53" fmla="*/ 156 h 167"/>
                <a:gd name="T54" fmla="*/ 31 w 100"/>
                <a:gd name="T55" fmla="*/ 156 h 167"/>
                <a:gd name="T56" fmla="*/ 31 w 100"/>
                <a:gd name="T57" fmla="*/ 165 h 167"/>
                <a:gd name="T58" fmla="*/ 37 w 100"/>
                <a:gd name="T59" fmla="*/ 167 h 167"/>
                <a:gd name="T60" fmla="*/ 37 w 100"/>
                <a:gd name="T61" fmla="*/ 167 h 16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100" h="167">
                  <a:moveTo>
                    <a:pt x="37" y="167"/>
                  </a:moveTo>
                  <a:lnTo>
                    <a:pt x="0" y="167"/>
                  </a:lnTo>
                  <a:lnTo>
                    <a:pt x="6" y="165"/>
                  </a:lnTo>
                  <a:lnTo>
                    <a:pt x="6" y="156"/>
                  </a:lnTo>
                  <a:lnTo>
                    <a:pt x="6" y="11"/>
                  </a:lnTo>
                  <a:lnTo>
                    <a:pt x="6" y="3"/>
                  </a:lnTo>
                  <a:lnTo>
                    <a:pt x="0" y="0"/>
                  </a:lnTo>
                  <a:lnTo>
                    <a:pt x="100" y="0"/>
                  </a:lnTo>
                  <a:lnTo>
                    <a:pt x="100" y="23"/>
                  </a:lnTo>
                  <a:lnTo>
                    <a:pt x="91" y="14"/>
                  </a:lnTo>
                  <a:lnTo>
                    <a:pt x="77" y="11"/>
                  </a:lnTo>
                  <a:lnTo>
                    <a:pt x="31" y="11"/>
                  </a:lnTo>
                  <a:lnTo>
                    <a:pt x="31" y="68"/>
                  </a:lnTo>
                  <a:lnTo>
                    <a:pt x="71" y="68"/>
                  </a:lnTo>
                  <a:lnTo>
                    <a:pt x="77" y="65"/>
                  </a:lnTo>
                  <a:lnTo>
                    <a:pt x="80" y="62"/>
                  </a:lnTo>
                  <a:lnTo>
                    <a:pt x="80" y="88"/>
                  </a:lnTo>
                  <a:lnTo>
                    <a:pt x="77" y="82"/>
                  </a:lnTo>
                  <a:lnTo>
                    <a:pt x="71" y="82"/>
                  </a:lnTo>
                  <a:lnTo>
                    <a:pt x="31" y="82"/>
                  </a:lnTo>
                  <a:lnTo>
                    <a:pt x="31" y="156"/>
                  </a:lnTo>
                  <a:lnTo>
                    <a:pt x="31" y="165"/>
                  </a:lnTo>
                  <a:lnTo>
                    <a:pt x="37" y="167"/>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70000"/>
                </a:spcAft>
                <a:buFontTx/>
                <a:buChar char="•"/>
              </a:pPr>
              <a:endParaRPr lang="en-GB" sz="900" dirty="0" smtClean="0">
                <a:solidFill>
                  <a:srgbClr val="FFFFFF"/>
                </a:solidFill>
                <a:latin typeface="Georgia" pitchFamily="18" charset="0"/>
              </a:endParaRPr>
            </a:p>
          </p:txBody>
        </p:sp>
      </p:grpSp>
      <p:sp>
        <p:nvSpPr>
          <p:cNvPr id="5124" name="Rectangle 4"/>
          <p:cNvSpPr>
            <a:spLocks noGrp="1" noChangeArrowheads="1"/>
          </p:cNvSpPr>
          <p:nvPr>
            <p:ph type="ctrTitle"/>
          </p:nvPr>
        </p:nvSpPr>
        <p:spPr>
          <a:xfrm>
            <a:off x="358775" y="1700213"/>
            <a:ext cx="8426450" cy="1873250"/>
          </a:xfrm>
        </p:spPr>
        <p:txBody>
          <a:bodyPr anchor="t"/>
          <a:lstStyle>
            <a:lvl1pPr>
              <a:lnSpc>
                <a:spcPct val="90000"/>
              </a:lnSpc>
              <a:defRPr sz="6000" b="0">
                <a:solidFill>
                  <a:schemeClr val="tx1"/>
                </a:solidFill>
              </a:defRPr>
            </a:lvl1pPr>
          </a:lstStyle>
          <a:p>
            <a:pPr lvl="0"/>
            <a:r>
              <a:rPr lang="en-GB" noProof="0" smtClean="0"/>
              <a:t>Click to edit Master title style</a:t>
            </a:r>
          </a:p>
        </p:txBody>
      </p:sp>
      <p:sp>
        <p:nvSpPr>
          <p:cNvPr id="5125" name="Rectangle 5"/>
          <p:cNvSpPr>
            <a:spLocks noGrp="1" noChangeArrowheads="1"/>
          </p:cNvSpPr>
          <p:nvPr>
            <p:ph type="subTitle" idx="1"/>
          </p:nvPr>
        </p:nvSpPr>
        <p:spPr>
          <a:xfrm>
            <a:off x="358775" y="4508500"/>
            <a:ext cx="8426450" cy="1981200"/>
          </a:xfrm>
        </p:spPr>
        <p:txBody>
          <a:bodyPr/>
          <a:lstStyle>
            <a:lvl1pPr marL="0" indent="0">
              <a:lnSpc>
                <a:spcPct val="90000"/>
              </a:lnSpc>
              <a:spcBef>
                <a:spcPct val="0"/>
              </a:spcBef>
              <a:spcAft>
                <a:spcPct val="45000"/>
              </a:spcAft>
              <a:buFont typeface="Wingdings" pitchFamily="2" charset="2"/>
              <a:buNone/>
              <a:defRPr sz="3600">
                <a:solidFill>
                  <a:schemeClr val="tx2"/>
                </a:solidFill>
              </a:defRPr>
            </a:lvl1pPr>
          </a:lstStyle>
          <a:p>
            <a:pPr lvl="0"/>
            <a:r>
              <a:rPr lang="en-GB" noProof="0" smtClean="0"/>
              <a:t>Click to edit Master subtitle style</a:t>
            </a:r>
          </a:p>
        </p:txBody>
      </p:sp>
    </p:spTree>
    <p:extLst>
      <p:ext uri="{BB962C8B-B14F-4D97-AF65-F5344CB8AC3E}">
        <p14:creationId xmlns:p14="http://schemas.microsoft.com/office/powerpoint/2010/main" val="2656703690"/>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5" name="Footer Placeholder 4"/>
          <p:cNvSpPr>
            <a:spLocks noGrp="1"/>
          </p:cNvSpPr>
          <p:nvPr>
            <p:ph type="ftr" sz="quarter" idx="11"/>
          </p:nvPr>
        </p:nvSpPr>
        <p:spPr/>
        <p:txBody>
          <a:bodyPr/>
          <a:lstStyle>
            <a:lvl1pPr algn="l"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6" name="Slide Number Placeholder 5"/>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2D2A9B9B-4308-4997-AAB1-4D9BB8098F13}" type="slidenum">
              <a:rPr lang="en-GB"/>
              <a:pPr>
                <a:defRPr/>
              </a:pPr>
              <a:t>‹#›</a:t>
            </a:fld>
            <a:endParaRPr lang="en-GB" dirty="0"/>
          </a:p>
        </p:txBody>
      </p:sp>
    </p:spTree>
    <p:extLst>
      <p:ext uri="{BB962C8B-B14F-4D97-AF65-F5344CB8AC3E}">
        <p14:creationId xmlns:p14="http://schemas.microsoft.com/office/powerpoint/2010/main" val="2790308106"/>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5" name="Footer Placeholder 4"/>
          <p:cNvSpPr>
            <a:spLocks noGrp="1"/>
          </p:cNvSpPr>
          <p:nvPr>
            <p:ph type="ftr" sz="quarter" idx="11"/>
          </p:nvPr>
        </p:nvSpPr>
        <p:spPr/>
        <p:txBody>
          <a:bodyPr/>
          <a:lstStyle>
            <a:lvl1pPr algn="l"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6" name="Slide Number Placeholder 5"/>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2582778E-C053-4A9F-A165-8F3A22C9CDC2}" type="slidenum">
              <a:rPr lang="en-GB"/>
              <a:pPr>
                <a:defRPr/>
              </a:pPr>
              <a:t>‹#›</a:t>
            </a:fld>
            <a:endParaRPr lang="en-GB" dirty="0"/>
          </a:p>
        </p:txBody>
      </p:sp>
    </p:spTree>
    <p:extLst>
      <p:ext uri="{BB962C8B-B14F-4D97-AF65-F5344CB8AC3E}">
        <p14:creationId xmlns:p14="http://schemas.microsoft.com/office/powerpoint/2010/main" val="3753313771"/>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58775" y="1700213"/>
            <a:ext cx="4137025" cy="450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37025" cy="4502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6" name="Footer Placeholder 5"/>
          <p:cNvSpPr>
            <a:spLocks noGrp="1"/>
          </p:cNvSpPr>
          <p:nvPr>
            <p:ph type="ftr" sz="quarter" idx="11"/>
          </p:nvPr>
        </p:nvSpPr>
        <p:spPr/>
        <p:txBody>
          <a:bodyPr/>
          <a:lstStyle>
            <a:lvl1pPr algn="l"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7" name="Slide Number Placeholder 6"/>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C76E6404-0920-4E19-AD61-8973963E1519}" type="slidenum">
              <a:rPr lang="en-GB"/>
              <a:pPr>
                <a:defRPr/>
              </a:pPr>
              <a:t>‹#›</a:t>
            </a:fld>
            <a:endParaRPr lang="en-GB" dirty="0"/>
          </a:p>
        </p:txBody>
      </p:sp>
    </p:spTree>
    <p:extLst>
      <p:ext uri="{BB962C8B-B14F-4D97-AF65-F5344CB8AC3E}">
        <p14:creationId xmlns:p14="http://schemas.microsoft.com/office/powerpoint/2010/main" val="2018867519"/>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8" name="Footer Placeholder 7"/>
          <p:cNvSpPr>
            <a:spLocks noGrp="1"/>
          </p:cNvSpPr>
          <p:nvPr>
            <p:ph type="ftr" sz="quarter" idx="11"/>
          </p:nvPr>
        </p:nvSpPr>
        <p:spPr/>
        <p:txBody>
          <a:bodyPr/>
          <a:lstStyle>
            <a:lvl1pPr algn="l"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9" name="Slide Number Placeholder 8"/>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D7EDBCAF-3D23-4CB4-86AA-048A8D75FA20}" type="slidenum">
              <a:rPr lang="en-GB"/>
              <a:pPr>
                <a:defRPr/>
              </a:pPr>
              <a:t>‹#›</a:t>
            </a:fld>
            <a:endParaRPr lang="en-GB" dirty="0"/>
          </a:p>
        </p:txBody>
      </p:sp>
    </p:spTree>
    <p:extLst>
      <p:ext uri="{BB962C8B-B14F-4D97-AF65-F5344CB8AC3E}">
        <p14:creationId xmlns:p14="http://schemas.microsoft.com/office/powerpoint/2010/main" val="3756000597"/>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4" name="Footer Placeholder 3"/>
          <p:cNvSpPr>
            <a:spLocks noGrp="1"/>
          </p:cNvSpPr>
          <p:nvPr>
            <p:ph type="ftr" sz="quarter" idx="11"/>
          </p:nvPr>
        </p:nvSpPr>
        <p:spPr/>
        <p:txBody>
          <a:bodyPr/>
          <a:lstStyle>
            <a:lvl1pPr algn="l"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5" name="Slide Number Placeholder 4"/>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EA014A36-548D-4661-AEC8-A4C3D96593D0}" type="slidenum">
              <a:rPr lang="en-GB"/>
              <a:pPr>
                <a:defRPr/>
              </a:pPr>
              <a:t>‹#›</a:t>
            </a:fld>
            <a:endParaRPr lang="en-GB" dirty="0"/>
          </a:p>
        </p:txBody>
      </p:sp>
    </p:spTree>
    <p:extLst>
      <p:ext uri="{BB962C8B-B14F-4D97-AF65-F5344CB8AC3E}">
        <p14:creationId xmlns:p14="http://schemas.microsoft.com/office/powerpoint/2010/main" val="1928745434"/>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3" name="Footer Placeholder 2"/>
          <p:cNvSpPr>
            <a:spLocks noGrp="1"/>
          </p:cNvSpPr>
          <p:nvPr>
            <p:ph type="ftr" sz="quarter" idx="11"/>
          </p:nvPr>
        </p:nvSpPr>
        <p:spPr/>
        <p:txBody>
          <a:bodyPr/>
          <a:lstStyle>
            <a:lvl1pPr algn="l"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4" name="Slide Number Placeholder 3"/>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7268268F-CA48-4AE2-8356-56DE981B7190}" type="slidenum">
              <a:rPr lang="en-GB"/>
              <a:pPr>
                <a:defRPr/>
              </a:pPr>
              <a:t>‹#›</a:t>
            </a:fld>
            <a:endParaRPr lang="en-GB" dirty="0"/>
          </a:p>
        </p:txBody>
      </p:sp>
    </p:spTree>
    <p:extLst>
      <p:ext uri="{BB962C8B-B14F-4D97-AF65-F5344CB8AC3E}">
        <p14:creationId xmlns:p14="http://schemas.microsoft.com/office/powerpoint/2010/main" val="651998822"/>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6" name="Footer Placeholder 5"/>
          <p:cNvSpPr>
            <a:spLocks noGrp="1"/>
          </p:cNvSpPr>
          <p:nvPr>
            <p:ph type="ftr" sz="quarter" idx="11"/>
          </p:nvPr>
        </p:nvSpPr>
        <p:spPr/>
        <p:txBody>
          <a:bodyPr/>
          <a:lstStyle>
            <a:lvl1pPr algn="l"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7" name="Slide Number Placeholder 6"/>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89990218-FFD8-4A4F-AE76-1C29F8442E32}" type="slidenum">
              <a:rPr lang="en-GB"/>
              <a:pPr>
                <a:defRPr/>
              </a:pPr>
              <a:t>‹#›</a:t>
            </a:fld>
            <a:endParaRPr lang="en-GB" dirty="0"/>
          </a:p>
        </p:txBody>
      </p:sp>
    </p:spTree>
    <p:extLst>
      <p:ext uri="{BB962C8B-B14F-4D97-AF65-F5344CB8AC3E}">
        <p14:creationId xmlns:p14="http://schemas.microsoft.com/office/powerpoint/2010/main" val="62812387"/>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6" name="Footer Placeholder 5"/>
          <p:cNvSpPr>
            <a:spLocks noGrp="1"/>
          </p:cNvSpPr>
          <p:nvPr>
            <p:ph type="ftr" sz="quarter" idx="11"/>
          </p:nvPr>
        </p:nvSpPr>
        <p:spPr/>
        <p:txBody>
          <a:bodyPr/>
          <a:lstStyle>
            <a:lvl1pPr algn="l"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7" name="Slide Number Placeholder 6"/>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0370DD0F-28E6-4794-883C-BC743B8C7871}" type="slidenum">
              <a:rPr lang="en-GB"/>
              <a:pPr>
                <a:defRPr/>
              </a:pPr>
              <a:t>‹#›</a:t>
            </a:fld>
            <a:endParaRPr lang="en-GB" dirty="0"/>
          </a:p>
        </p:txBody>
      </p:sp>
    </p:spTree>
    <p:extLst>
      <p:ext uri="{BB962C8B-B14F-4D97-AF65-F5344CB8AC3E}">
        <p14:creationId xmlns:p14="http://schemas.microsoft.com/office/powerpoint/2010/main" val="4013611002"/>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5" name="Footer Placeholder 4"/>
          <p:cNvSpPr>
            <a:spLocks noGrp="1"/>
          </p:cNvSpPr>
          <p:nvPr>
            <p:ph type="ftr" sz="quarter" idx="11"/>
          </p:nvPr>
        </p:nvSpPr>
        <p:spPr/>
        <p:txBody>
          <a:bodyPr/>
          <a:lstStyle>
            <a:lvl1pPr algn="l"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6" name="Slide Number Placeholder 5"/>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DBBEBC96-6347-4CC1-9992-2DEC87803696}" type="slidenum">
              <a:rPr lang="en-GB"/>
              <a:pPr>
                <a:defRPr/>
              </a:pPr>
              <a:t>‹#›</a:t>
            </a:fld>
            <a:endParaRPr lang="en-GB" dirty="0"/>
          </a:p>
        </p:txBody>
      </p:sp>
    </p:spTree>
    <p:extLst>
      <p:ext uri="{BB962C8B-B14F-4D97-AF65-F5344CB8AC3E}">
        <p14:creationId xmlns:p14="http://schemas.microsoft.com/office/powerpoint/2010/main" val="579217357"/>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78613" y="0"/>
            <a:ext cx="2106612" cy="620236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58775" y="0"/>
            <a:ext cx="6167438" cy="6202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5" name="Footer Placeholder 4"/>
          <p:cNvSpPr>
            <a:spLocks noGrp="1"/>
          </p:cNvSpPr>
          <p:nvPr>
            <p:ph type="ftr" sz="quarter" idx="11"/>
          </p:nvPr>
        </p:nvSpPr>
        <p:spPr/>
        <p:txBody>
          <a:bodyPr/>
          <a:lstStyle>
            <a:lvl1pPr algn="l" eaLnBrk="1" hangingPunct="1">
              <a:spcAft>
                <a:spcPct val="70000"/>
              </a:spcAft>
              <a:buFontTx/>
              <a:buChar char="•"/>
              <a:defRPr dirty="0">
                <a:latin typeface="Georgia" pitchFamily="18" charset="0"/>
                <a:ea typeface="ＭＳ Ｐゴシック" pitchFamily="34" charset="-128"/>
                <a:cs typeface="+mn-cs"/>
              </a:defRPr>
            </a:lvl1pPr>
          </a:lstStyle>
          <a:p>
            <a:pPr>
              <a:defRPr/>
            </a:pPr>
            <a:endParaRPr lang="en-GB" dirty="0"/>
          </a:p>
        </p:txBody>
      </p:sp>
      <p:sp>
        <p:nvSpPr>
          <p:cNvPr id="6" name="Slide Number Placeholder 5"/>
          <p:cNvSpPr>
            <a:spLocks noGrp="1"/>
          </p:cNvSpPr>
          <p:nvPr>
            <p:ph type="sldNum" sz="quarter" idx="12"/>
          </p:nvPr>
        </p:nvSpPr>
        <p:spPr/>
        <p:txBody>
          <a:bodyPr/>
          <a:lstStyle>
            <a:lvl1pPr eaLnBrk="1" hangingPunct="1">
              <a:spcAft>
                <a:spcPct val="70000"/>
              </a:spcAft>
              <a:buFontTx/>
              <a:buChar char="•"/>
              <a:defRPr>
                <a:latin typeface="Georgia" pitchFamily="18" charset="0"/>
                <a:ea typeface="ＭＳ Ｐゴシック" pitchFamily="34" charset="-128"/>
                <a:cs typeface="+mn-cs"/>
              </a:defRPr>
            </a:lvl1pPr>
          </a:lstStyle>
          <a:p>
            <a:pPr>
              <a:defRPr/>
            </a:pPr>
            <a:fld id="{E0924278-996D-48F3-BA89-B6D250569688}" type="slidenum">
              <a:rPr lang="en-GB"/>
              <a:pPr>
                <a:defRPr/>
              </a:pPr>
              <a:t>‹#›</a:t>
            </a:fld>
            <a:endParaRPr lang="en-GB" dirty="0"/>
          </a:p>
        </p:txBody>
      </p:sp>
    </p:spTree>
    <p:extLst>
      <p:ext uri="{BB962C8B-B14F-4D97-AF65-F5344CB8AC3E}">
        <p14:creationId xmlns:p14="http://schemas.microsoft.com/office/powerpoint/2010/main" val="84190804"/>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90488" y="3200400"/>
            <a:ext cx="9234488" cy="3657600"/>
          </a:xfrm>
          <a:prstGeom prst="rect">
            <a:avLst/>
          </a:prstGeom>
          <a:gradFill rotWithShape="0">
            <a:gsLst>
              <a:gs pos="0">
                <a:srgbClr val="007275"/>
              </a:gs>
              <a:gs pos="100000">
                <a:srgbClr val="008CAC"/>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1200" dirty="0" smtClean="0">
              <a:solidFill>
                <a:srgbClr val="323D43"/>
              </a:solidFill>
              <a:latin typeface="Lucida Sans" pitchFamily="34" charset="0"/>
            </a:endParaRPr>
          </a:p>
        </p:txBody>
      </p:sp>
      <p:sp>
        <p:nvSpPr>
          <p:cNvPr id="5" name="Rectangle 1032"/>
          <p:cNvSpPr>
            <a:spLocks noChangeArrowheads="1"/>
          </p:cNvSpPr>
          <p:nvPr/>
        </p:nvSpPr>
        <p:spPr bwMode="auto">
          <a:xfrm>
            <a:off x="-90488" y="0"/>
            <a:ext cx="9234488" cy="3276600"/>
          </a:xfrm>
          <a:prstGeom prst="rect">
            <a:avLst/>
          </a:prstGeom>
          <a:solidFill>
            <a:srgbClr val="00727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2400" dirty="0" smtClean="0">
              <a:solidFill>
                <a:srgbClr val="323D43"/>
              </a:solidFill>
              <a:latin typeface="Arial"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925" y="381000"/>
            <a:ext cx="213995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 name="Rectangle 1026"/>
          <p:cNvSpPr>
            <a:spLocks noGrp="1" noChangeArrowheads="1"/>
          </p:cNvSpPr>
          <p:nvPr>
            <p:ph type="ctrTitle"/>
          </p:nvPr>
        </p:nvSpPr>
        <p:spPr>
          <a:xfrm>
            <a:off x="323850" y="1700213"/>
            <a:ext cx="8496300" cy="4105275"/>
          </a:xfrm>
        </p:spPr>
        <p:txBody>
          <a:bodyPr lIns="91440"/>
          <a:lstStyle>
            <a:lvl1pPr algn="r">
              <a:defRPr sz="7500">
                <a:solidFill>
                  <a:schemeClr val="bg1"/>
                </a:solidFill>
              </a:defRPr>
            </a:lvl1pPr>
          </a:lstStyle>
          <a:p>
            <a:r>
              <a:rPr lang="en-GB"/>
              <a:t>Click to edit Master title style</a:t>
            </a:r>
          </a:p>
        </p:txBody>
      </p:sp>
      <p:sp>
        <p:nvSpPr>
          <p:cNvPr id="12291" name="Rectangle 1027"/>
          <p:cNvSpPr>
            <a:spLocks noGrp="1" noChangeArrowheads="1"/>
          </p:cNvSpPr>
          <p:nvPr>
            <p:ph type="subTitle" idx="1"/>
          </p:nvPr>
        </p:nvSpPr>
        <p:spPr>
          <a:xfrm>
            <a:off x="-69850" y="7461250"/>
            <a:ext cx="69850" cy="69850"/>
          </a:xfrm>
        </p:spPr>
        <p:txBody>
          <a:bodyPr lIns="91440"/>
          <a:lstStyle>
            <a:lvl1pPr marL="0" indent="0" algn="ctr">
              <a:buFontTx/>
              <a:buNone/>
              <a:defRPr/>
            </a:lvl1pPr>
          </a:lstStyle>
          <a:p>
            <a:r>
              <a:rPr lang="en-GB"/>
              <a:t>Click to edit Master subtitle style</a:t>
            </a:r>
          </a:p>
        </p:txBody>
      </p:sp>
    </p:spTree>
    <p:extLst>
      <p:ext uri="{BB962C8B-B14F-4D97-AF65-F5344CB8AC3E}">
        <p14:creationId xmlns:p14="http://schemas.microsoft.com/office/powerpoint/2010/main" val="2175747500"/>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999D02C9-A6A9-406F-8263-5D622CED69BE}" type="slidenum">
              <a:rPr lang="en-GB" altLang="en-US"/>
              <a:pPr>
                <a:defRPr/>
              </a:pPr>
              <a:t>‹#›</a:t>
            </a:fld>
            <a:endParaRPr lang="en-GB" altLang="en-US" dirty="0"/>
          </a:p>
        </p:txBody>
      </p:sp>
    </p:spTree>
    <p:extLst>
      <p:ext uri="{BB962C8B-B14F-4D97-AF65-F5344CB8AC3E}">
        <p14:creationId xmlns:p14="http://schemas.microsoft.com/office/powerpoint/2010/main" val="3751267103"/>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64B62A80-8A9C-4FBF-8F2C-D2830B614BF0}" type="slidenum">
              <a:rPr lang="en-GB" altLang="en-US"/>
              <a:pPr>
                <a:defRPr/>
              </a:pPr>
              <a:t>‹#›</a:t>
            </a:fld>
            <a:endParaRPr lang="en-GB" altLang="en-US" dirty="0"/>
          </a:p>
        </p:txBody>
      </p:sp>
    </p:spTree>
    <p:extLst>
      <p:ext uri="{BB962C8B-B14F-4D97-AF65-F5344CB8AC3E}">
        <p14:creationId xmlns:p14="http://schemas.microsoft.com/office/powerpoint/2010/main" val="1426083293"/>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2385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859E79E9-BC82-4216-9981-27569A2FE7D3}" type="slidenum">
              <a:rPr lang="en-GB" altLang="en-US"/>
              <a:pPr>
                <a:defRPr/>
              </a:pPr>
              <a:t>‹#›</a:t>
            </a:fld>
            <a:endParaRPr lang="en-GB" altLang="en-US" dirty="0"/>
          </a:p>
        </p:txBody>
      </p:sp>
    </p:spTree>
    <p:extLst>
      <p:ext uri="{BB962C8B-B14F-4D97-AF65-F5344CB8AC3E}">
        <p14:creationId xmlns:p14="http://schemas.microsoft.com/office/powerpoint/2010/main" val="106736165"/>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131A3697-91BB-45BA-BAB8-934F715016EE}" type="slidenum">
              <a:rPr lang="en-GB" altLang="en-US"/>
              <a:pPr>
                <a:defRPr/>
              </a:pPr>
              <a:t>‹#›</a:t>
            </a:fld>
            <a:endParaRPr lang="en-GB" altLang="en-US" dirty="0"/>
          </a:p>
        </p:txBody>
      </p:sp>
    </p:spTree>
    <p:extLst>
      <p:ext uri="{BB962C8B-B14F-4D97-AF65-F5344CB8AC3E}">
        <p14:creationId xmlns:p14="http://schemas.microsoft.com/office/powerpoint/2010/main" val="3676346390"/>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7A9312F1-81BC-43BE-8B1D-7A1F186F88FC}" type="slidenum">
              <a:rPr lang="en-GB" altLang="en-US"/>
              <a:pPr>
                <a:defRPr/>
              </a:pPr>
              <a:t>‹#›</a:t>
            </a:fld>
            <a:endParaRPr lang="en-GB" altLang="en-US" dirty="0"/>
          </a:p>
        </p:txBody>
      </p:sp>
    </p:spTree>
    <p:extLst>
      <p:ext uri="{BB962C8B-B14F-4D97-AF65-F5344CB8AC3E}">
        <p14:creationId xmlns:p14="http://schemas.microsoft.com/office/powerpoint/2010/main" val="204595226"/>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F062C504-8516-4FB8-9F74-D29A608B5678}" type="slidenum">
              <a:rPr lang="en-GB" altLang="en-US"/>
              <a:pPr>
                <a:defRPr/>
              </a:pPr>
              <a:t>‹#›</a:t>
            </a:fld>
            <a:endParaRPr lang="en-GB" altLang="en-US" dirty="0"/>
          </a:p>
        </p:txBody>
      </p:sp>
    </p:spTree>
    <p:extLst>
      <p:ext uri="{BB962C8B-B14F-4D97-AF65-F5344CB8AC3E}">
        <p14:creationId xmlns:p14="http://schemas.microsoft.com/office/powerpoint/2010/main" val="1893385742"/>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8E94FAC0-7EBC-4487-87EA-794DCB3966B9}" type="slidenum">
              <a:rPr lang="en-GB" altLang="en-US"/>
              <a:pPr>
                <a:defRPr/>
              </a:pPr>
              <a:t>‹#›</a:t>
            </a:fld>
            <a:endParaRPr lang="en-GB" altLang="en-US" dirty="0"/>
          </a:p>
        </p:txBody>
      </p:sp>
    </p:spTree>
    <p:extLst>
      <p:ext uri="{BB962C8B-B14F-4D97-AF65-F5344CB8AC3E}">
        <p14:creationId xmlns:p14="http://schemas.microsoft.com/office/powerpoint/2010/main" val="3767584907"/>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1E9FE77E-4FFB-49CD-836B-1111D57EE5F8}" type="slidenum">
              <a:rPr lang="en-GB" altLang="en-US"/>
              <a:pPr>
                <a:defRPr/>
              </a:pPr>
              <a:t>‹#›</a:t>
            </a:fld>
            <a:endParaRPr lang="en-GB" altLang="en-US" dirty="0"/>
          </a:p>
        </p:txBody>
      </p:sp>
    </p:spTree>
    <p:extLst>
      <p:ext uri="{BB962C8B-B14F-4D97-AF65-F5344CB8AC3E}">
        <p14:creationId xmlns:p14="http://schemas.microsoft.com/office/powerpoint/2010/main" val="1210591817"/>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E5B9F757-C35E-4471-9258-23BBE8BFCBDE}" type="slidenum">
              <a:rPr lang="en-GB" altLang="en-US"/>
              <a:pPr>
                <a:defRPr/>
              </a:pPr>
              <a:t>‹#›</a:t>
            </a:fld>
            <a:endParaRPr lang="en-GB" altLang="en-US" dirty="0"/>
          </a:p>
        </p:txBody>
      </p:sp>
    </p:spTree>
    <p:extLst>
      <p:ext uri="{BB962C8B-B14F-4D97-AF65-F5344CB8AC3E}">
        <p14:creationId xmlns:p14="http://schemas.microsoft.com/office/powerpoint/2010/main" val="1617919343"/>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53181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23850" y="908050"/>
            <a:ext cx="6219825" cy="5318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526AD1B2-33F5-4691-9A9C-7668DF523456}" type="slidenum">
              <a:rPr lang="en-GB" altLang="en-US"/>
              <a:pPr>
                <a:defRPr/>
              </a:pPr>
              <a:t>‹#›</a:t>
            </a:fld>
            <a:endParaRPr lang="en-GB" altLang="en-US" dirty="0"/>
          </a:p>
        </p:txBody>
      </p:sp>
    </p:spTree>
    <p:extLst>
      <p:ext uri="{BB962C8B-B14F-4D97-AF65-F5344CB8AC3E}">
        <p14:creationId xmlns:p14="http://schemas.microsoft.com/office/powerpoint/2010/main" val="100916515"/>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200">
                <a:solidFill>
                  <a:schemeClr val="tx1"/>
                </a:solidFill>
                <a:latin typeface="Lucida Sans" pitchFamily="34" charset="0"/>
                <a:ea typeface="ＭＳ Ｐゴシック" pitchFamily="34" charset="-128"/>
              </a:defRPr>
            </a:lvl1pPr>
            <a:lvl2pPr marL="742950" indent="-285750">
              <a:defRPr sz="1200">
                <a:solidFill>
                  <a:schemeClr val="tx1"/>
                </a:solidFill>
                <a:latin typeface="Lucida Sans" pitchFamily="34" charset="0"/>
                <a:ea typeface="ＭＳ Ｐゴシック" pitchFamily="34" charset="-128"/>
              </a:defRPr>
            </a:lvl2pPr>
            <a:lvl3pPr marL="1143000" indent="-228600">
              <a:defRPr sz="1200">
                <a:solidFill>
                  <a:schemeClr val="tx1"/>
                </a:solidFill>
                <a:latin typeface="Lucida Sans" pitchFamily="34" charset="0"/>
                <a:ea typeface="ＭＳ Ｐゴシック" pitchFamily="34" charset="-128"/>
              </a:defRPr>
            </a:lvl3pPr>
            <a:lvl4pPr marL="1600200" indent="-228600">
              <a:defRPr sz="1200">
                <a:solidFill>
                  <a:schemeClr val="tx1"/>
                </a:solidFill>
                <a:latin typeface="Lucida Sans" pitchFamily="34" charset="0"/>
                <a:ea typeface="ＭＳ Ｐゴシック" pitchFamily="34" charset="-128"/>
              </a:defRPr>
            </a:lvl4pPr>
            <a:lvl5pPr marL="2057400" indent="-228600">
              <a:defRPr sz="1200">
                <a:solidFill>
                  <a:schemeClr val="tx1"/>
                </a:solidFill>
                <a:latin typeface="Lucida Sans" pitchFamily="34" charset="0"/>
                <a:ea typeface="ＭＳ Ｐゴシック" pitchFamily="34" charset="-128"/>
              </a:defRPr>
            </a:lvl5pPr>
            <a:lvl6pPr marL="25146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6pPr>
            <a:lvl7pPr marL="29718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7pPr>
            <a:lvl8pPr marL="34290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8pPr>
            <a:lvl9pPr marL="38862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9pPr>
          </a:lstStyle>
          <a:p>
            <a:pPr algn="ctr" eaLnBrk="0" fontAlgn="base" hangingPunct="0">
              <a:spcBef>
                <a:spcPct val="0"/>
              </a:spcBef>
              <a:spcAft>
                <a:spcPct val="0"/>
              </a:spcAft>
              <a:defRPr/>
            </a:pPr>
            <a:endParaRPr lang="en-CA" altLang="en-US" dirty="0" smtClean="0">
              <a:solidFill>
                <a:srgbClr val="323D43"/>
              </a:solidFill>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200">
                <a:solidFill>
                  <a:schemeClr val="tx1"/>
                </a:solidFill>
                <a:latin typeface="Lucida Sans" pitchFamily="34" charset="0"/>
                <a:ea typeface="ＭＳ Ｐゴシック" pitchFamily="34" charset="-128"/>
              </a:defRPr>
            </a:lvl1pPr>
            <a:lvl2pPr marL="742950" indent="-285750">
              <a:defRPr sz="1200">
                <a:solidFill>
                  <a:schemeClr val="tx1"/>
                </a:solidFill>
                <a:latin typeface="Lucida Sans" pitchFamily="34" charset="0"/>
                <a:ea typeface="ＭＳ Ｐゴシック" pitchFamily="34" charset="-128"/>
              </a:defRPr>
            </a:lvl2pPr>
            <a:lvl3pPr marL="1143000" indent="-228600">
              <a:defRPr sz="1200">
                <a:solidFill>
                  <a:schemeClr val="tx1"/>
                </a:solidFill>
                <a:latin typeface="Lucida Sans" pitchFamily="34" charset="0"/>
                <a:ea typeface="ＭＳ Ｐゴシック" pitchFamily="34" charset="-128"/>
              </a:defRPr>
            </a:lvl3pPr>
            <a:lvl4pPr marL="1600200" indent="-228600">
              <a:defRPr sz="1200">
                <a:solidFill>
                  <a:schemeClr val="tx1"/>
                </a:solidFill>
                <a:latin typeface="Lucida Sans" pitchFamily="34" charset="0"/>
                <a:ea typeface="ＭＳ Ｐゴシック" pitchFamily="34" charset="-128"/>
              </a:defRPr>
            </a:lvl4pPr>
            <a:lvl5pPr marL="2057400" indent="-228600">
              <a:defRPr sz="1200">
                <a:solidFill>
                  <a:schemeClr val="tx1"/>
                </a:solidFill>
                <a:latin typeface="Lucida Sans" pitchFamily="34" charset="0"/>
                <a:ea typeface="ＭＳ Ｐゴシック" pitchFamily="34" charset="-128"/>
              </a:defRPr>
            </a:lvl5pPr>
            <a:lvl6pPr marL="25146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6pPr>
            <a:lvl7pPr marL="29718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7pPr>
            <a:lvl8pPr marL="34290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8pPr>
            <a:lvl9pPr marL="38862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9pPr>
          </a:lstStyle>
          <a:p>
            <a:pPr algn="ctr" eaLnBrk="0" fontAlgn="base" hangingPunct="0">
              <a:spcBef>
                <a:spcPct val="0"/>
              </a:spcBef>
              <a:spcAft>
                <a:spcPct val="0"/>
              </a:spcAft>
              <a:defRPr/>
            </a:pPr>
            <a:endParaRPr lang="en-US" altLang="en-US" sz="2400" dirty="0" smtClean="0">
              <a:solidFill>
                <a:srgbClr val="323D43"/>
              </a:solidFill>
              <a:latin typeface="Arial" pitchFamily="34"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r>
              <a:rPr lang="en-GB"/>
              <a:t>Click to edit Master title style</a:t>
            </a:r>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r>
              <a:rPr lang="en-GB"/>
              <a:t>Click to edit Master subtitle style</a:t>
            </a:r>
          </a:p>
        </p:txBody>
      </p:sp>
      <p:sp>
        <p:nvSpPr>
          <p:cNvPr id="7" name="Rectangle 1030"/>
          <p:cNvSpPr>
            <a:spLocks noGrp="1" noChangeArrowheads="1"/>
          </p:cNvSpPr>
          <p:nvPr>
            <p:ph type="sldNum" sz="quarter" idx="10"/>
          </p:nvPr>
        </p:nvSpPr>
        <p:spPr>
          <a:xfrm>
            <a:off x="6553200" y="6245225"/>
            <a:ext cx="2133600" cy="476250"/>
          </a:xfrm>
        </p:spPr>
        <p:txBody>
          <a:bodyPr rIns="91440"/>
          <a:lstStyle>
            <a:lvl1pPr eaLnBrk="1" hangingPunct="1">
              <a:spcAft>
                <a:spcPct val="70000"/>
              </a:spcAft>
              <a:buFontTx/>
              <a:buChar char="•"/>
              <a:defRPr>
                <a:latin typeface="Arial" pitchFamily="34" charset="0"/>
                <a:ea typeface="ＭＳ Ｐゴシック" pitchFamily="34" charset="-128"/>
              </a:defRPr>
            </a:lvl1pPr>
          </a:lstStyle>
          <a:p>
            <a:pPr>
              <a:defRPr/>
            </a:pPr>
            <a:fld id="{192F2E6D-4BFE-45C1-856B-11E05B349199}" type="slidenum">
              <a:rPr lang="en-GB"/>
              <a:pPr>
                <a:defRPr/>
              </a:pPr>
              <a:t>‹#›</a:t>
            </a:fld>
            <a:endParaRPr lang="en-GB" dirty="0"/>
          </a:p>
        </p:txBody>
      </p:sp>
    </p:spTree>
    <p:extLst>
      <p:ext uri="{BB962C8B-B14F-4D97-AF65-F5344CB8AC3E}">
        <p14:creationId xmlns:p14="http://schemas.microsoft.com/office/powerpoint/2010/main" val="135904864"/>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p:txBody>
          <a:bodyPr/>
          <a:lstStyle>
            <a:lvl1pPr eaLnBrk="1" hangingPunct="1">
              <a:spcAft>
                <a:spcPct val="70000"/>
              </a:spcAft>
              <a:buFontTx/>
              <a:buChar char="•"/>
              <a:defRPr dirty="0">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lgn="l" eaLnBrk="1" hangingPunct="1">
              <a:spcAft>
                <a:spcPct val="70000"/>
              </a:spcAft>
              <a:buFontTx/>
              <a:buChar char="•"/>
              <a:defRPr dirty="0">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eaLnBrk="1" hangingPunct="1">
              <a:spcAft>
                <a:spcPct val="70000"/>
              </a:spcAft>
              <a:buFontTx/>
              <a:buChar char="•"/>
              <a:defRPr>
                <a:ea typeface="ＭＳ Ｐゴシック" pitchFamily="34" charset="-128"/>
              </a:defRPr>
            </a:lvl1pPr>
          </a:lstStyle>
          <a:p>
            <a:pPr>
              <a:defRPr/>
            </a:pPr>
            <a:fld id="{77FE97AA-3D75-4B00-9519-922643854633}" type="slidenum">
              <a:rPr lang="en-GB"/>
              <a:pPr>
                <a:defRPr/>
              </a:pPr>
              <a:t>‹#›</a:t>
            </a:fld>
            <a:endParaRPr lang="en-GB" dirty="0"/>
          </a:p>
        </p:txBody>
      </p:sp>
    </p:spTree>
    <p:extLst>
      <p:ext uri="{BB962C8B-B14F-4D97-AF65-F5344CB8AC3E}">
        <p14:creationId xmlns:p14="http://schemas.microsoft.com/office/powerpoint/2010/main" val="1707998286"/>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eaLnBrk="1" hangingPunct="1">
              <a:spcAft>
                <a:spcPct val="70000"/>
              </a:spcAft>
              <a:buFontTx/>
              <a:buChar char="•"/>
              <a:defRPr dirty="0">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lgn="l" eaLnBrk="1" hangingPunct="1">
              <a:spcAft>
                <a:spcPct val="70000"/>
              </a:spcAft>
              <a:buFontTx/>
              <a:buChar char="•"/>
              <a:defRPr dirty="0">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eaLnBrk="1" hangingPunct="1">
              <a:spcAft>
                <a:spcPct val="70000"/>
              </a:spcAft>
              <a:buFontTx/>
              <a:buChar char="•"/>
              <a:defRPr>
                <a:ea typeface="ＭＳ Ｐゴシック" pitchFamily="34" charset="-128"/>
              </a:defRPr>
            </a:lvl1pPr>
          </a:lstStyle>
          <a:p>
            <a:pPr>
              <a:defRPr/>
            </a:pPr>
            <a:fld id="{1306FAE8-5F83-4484-9E26-8ABBD5F18A67}" type="slidenum">
              <a:rPr lang="en-GB"/>
              <a:pPr>
                <a:defRPr/>
              </a:pPr>
              <a:t>‹#›</a:t>
            </a:fld>
            <a:endParaRPr lang="en-GB" dirty="0"/>
          </a:p>
        </p:txBody>
      </p:sp>
    </p:spTree>
    <p:extLst>
      <p:ext uri="{BB962C8B-B14F-4D97-AF65-F5344CB8AC3E}">
        <p14:creationId xmlns:p14="http://schemas.microsoft.com/office/powerpoint/2010/main" val="4244253890"/>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
          <p:cNvSpPr>
            <a:spLocks noGrp="1" noChangeArrowheads="1"/>
          </p:cNvSpPr>
          <p:nvPr>
            <p:ph type="dt" sz="half" idx="10"/>
          </p:nvPr>
        </p:nvSpPr>
        <p:spPr/>
        <p:txBody>
          <a:bodyPr/>
          <a:lstStyle>
            <a:lvl1pPr eaLnBrk="1" hangingPunct="1">
              <a:spcAft>
                <a:spcPct val="70000"/>
              </a:spcAft>
              <a:buFontTx/>
              <a:buChar char="•"/>
              <a:defRPr dirty="0">
                <a:ea typeface="ＭＳ Ｐゴシック" pitchFamily="34" charset="-128"/>
              </a:defRPr>
            </a:lvl1pPr>
          </a:lstStyle>
          <a:p>
            <a:pPr>
              <a:defRPr/>
            </a:pPr>
            <a:endParaRPr lang="en-US" dirty="0"/>
          </a:p>
        </p:txBody>
      </p:sp>
      <p:sp>
        <p:nvSpPr>
          <p:cNvPr id="6" name="Rectangle 5"/>
          <p:cNvSpPr>
            <a:spLocks noGrp="1" noChangeArrowheads="1"/>
          </p:cNvSpPr>
          <p:nvPr>
            <p:ph type="ftr" sz="quarter" idx="11"/>
          </p:nvPr>
        </p:nvSpPr>
        <p:spPr/>
        <p:txBody>
          <a:bodyPr/>
          <a:lstStyle>
            <a:lvl1pPr algn="l" eaLnBrk="1" hangingPunct="1">
              <a:spcAft>
                <a:spcPct val="70000"/>
              </a:spcAft>
              <a:buFontTx/>
              <a:buChar char="•"/>
              <a:defRPr dirty="0">
                <a:ea typeface="ＭＳ Ｐゴシック" pitchFamily="34" charset="-128"/>
              </a:defRPr>
            </a:lvl1pPr>
          </a:lstStyle>
          <a:p>
            <a:pPr>
              <a:defRPr/>
            </a:pPr>
            <a:endParaRPr lang="en-US" dirty="0"/>
          </a:p>
        </p:txBody>
      </p:sp>
      <p:sp>
        <p:nvSpPr>
          <p:cNvPr id="7" name="Rectangle 6"/>
          <p:cNvSpPr>
            <a:spLocks noGrp="1" noChangeArrowheads="1"/>
          </p:cNvSpPr>
          <p:nvPr>
            <p:ph type="sldNum" sz="quarter" idx="12"/>
          </p:nvPr>
        </p:nvSpPr>
        <p:spPr/>
        <p:txBody>
          <a:bodyPr/>
          <a:lstStyle>
            <a:lvl1pPr eaLnBrk="1" hangingPunct="1">
              <a:spcAft>
                <a:spcPct val="70000"/>
              </a:spcAft>
              <a:buFontTx/>
              <a:buChar char="•"/>
              <a:defRPr>
                <a:ea typeface="ＭＳ Ｐゴシック" pitchFamily="34" charset="-128"/>
              </a:defRPr>
            </a:lvl1pPr>
          </a:lstStyle>
          <a:p>
            <a:pPr>
              <a:defRPr/>
            </a:pPr>
            <a:fld id="{68100785-FB79-4F56-9AD9-1D6F5D8208D1}" type="slidenum">
              <a:rPr lang="en-GB"/>
              <a:pPr>
                <a:defRPr/>
              </a:pPr>
              <a:t>‹#›</a:t>
            </a:fld>
            <a:endParaRPr lang="en-GB" dirty="0"/>
          </a:p>
        </p:txBody>
      </p:sp>
    </p:spTree>
    <p:extLst>
      <p:ext uri="{BB962C8B-B14F-4D97-AF65-F5344CB8AC3E}">
        <p14:creationId xmlns:p14="http://schemas.microsoft.com/office/powerpoint/2010/main" val="3675016045"/>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
          <p:cNvSpPr>
            <a:spLocks noGrp="1" noChangeArrowheads="1"/>
          </p:cNvSpPr>
          <p:nvPr>
            <p:ph type="dt" sz="half" idx="10"/>
          </p:nvPr>
        </p:nvSpPr>
        <p:spPr/>
        <p:txBody>
          <a:bodyPr/>
          <a:lstStyle>
            <a:lvl1pPr eaLnBrk="1" hangingPunct="1">
              <a:spcAft>
                <a:spcPct val="70000"/>
              </a:spcAft>
              <a:buFontTx/>
              <a:buChar char="•"/>
              <a:defRPr dirty="0">
                <a:ea typeface="ＭＳ Ｐゴシック" pitchFamily="34" charset="-128"/>
              </a:defRPr>
            </a:lvl1pPr>
          </a:lstStyle>
          <a:p>
            <a:pPr>
              <a:defRPr/>
            </a:pPr>
            <a:endParaRPr lang="en-US" dirty="0"/>
          </a:p>
        </p:txBody>
      </p:sp>
      <p:sp>
        <p:nvSpPr>
          <p:cNvPr id="8" name="Rectangle 5"/>
          <p:cNvSpPr>
            <a:spLocks noGrp="1" noChangeArrowheads="1"/>
          </p:cNvSpPr>
          <p:nvPr>
            <p:ph type="ftr" sz="quarter" idx="11"/>
          </p:nvPr>
        </p:nvSpPr>
        <p:spPr/>
        <p:txBody>
          <a:bodyPr/>
          <a:lstStyle>
            <a:lvl1pPr algn="l" eaLnBrk="1" hangingPunct="1">
              <a:spcAft>
                <a:spcPct val="70000"/>
              </a:spcAft>
              <a:buFontTx/>
              <a:buChar char="•"/>
              <a:defRPr dirty="0">
                <a:ea typeface="ＭＳ Ｐゴシック" pitchFamily="34" charset="-128"/>
              </a:defRPr>
            </a:lvl1pPr>
          </a:lstStyle>
          <a:p>
            <a:pPr>
              <a:defRPr/>
            </a:pPr>
            <a:endParaRPr lang="en-US" dirty="0"/>
          </a:p>
        </p:txBody>
      </p:sp>
      <p:sp>
        <p:nvSpPr>
          <p:cNvPr id="9" name="Rectangle 6"/>
          <p:cNvSpPr>
            <a:spLocks noGrp="1" noChangeArrowheads="1"/>
          </p:cNvSpPr>
          <p:nvPr>
            <p:ph type="sldNum" sz="quarter" idx="12"/>
          </p:nvPr>
        </p:nvSpPr>
        <p:spPr/>
        <p:txBody>
          <a:bodyPr/>
          <a:lstStyle>
            <a:lvl1pPr eaLnBrk="1" hangingPunct="1">
              <a:spcAft>
                <a:spcPct val="70000"/>
              </a:spcAft>
              <a:buFontTx/>
              <a:buChar char="•"/>
              <a:defRPr>
                <a:ea typeface="ＭＳ Ｐゴシック" pitchFamily="34" charset="-128"/>
              </a:defRPr>
            </a:lvl1pPr>
          </a:lstStyle>
          <a:p>
            <a:pPr>
              <a:defRPr/>
            </a:pPr>
            <a:fld id="{A0A1571C-FFA6-4837-9DF0-86324A795159}" type="slidenum">
              <a:rPr lang="en-GB"/>
              <a:pPr>
                <a:defRPr/>
              </a:pPr>
              <a:t>‹#›</a:t>
            </a:fld>
            <a:endParaRPr lang="en-GB" dirty="0"/>
          </a:p>
        </p:txBody>
      </p:sp>
    </p:spTree>
    <p:extLst>
      <p:ext uri="{BB962C8B-B14F-4D97-AF65-F5344CB8AC3E}">
        <p14:creationId xmlns:p14="http://schemas.microsoft.com/office/powerpoint/2010/main" val="3482810306"/>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
          <p:cNvSpPr>
            <a:spLocks noGrp="1" noChangeArrowheads="1"/>
          </p:cNvSpPr>
          <p:nvPr>
            <p:ph type="dt" sz="half" idx="10"/>
          </p:nvPr>
        </p:nvSpPr>
        <p:spPr/>
        <p:txBody>
          <a:bodyPr/>
          <a:lstStyle>
            <a:lvl1pPr eaLnBrk="1" hangingPunct="1">
              <a:spcAft>
                <a:spcPct val="70000"/>
              </a:spcAft>
              <a:buFontTx/>
              <a:buChar char="•"/>
              <a:defRPr dirty="0">
                <a:ea typeface="ＭＳ Ｐゴシック" pitchFamily="34" charset="-128"/>
              </a:defRPr>
            </a:lvl1pPr>
          </a:lstStyle>
          <a:p>
            <a:pPr>
              <a:defRPr/>
            </a:pPr>
            <a:endParaRPr lang="en-US" dirty="0"/>
          </a:p>
        </p:txBody>
      </p:sp>
      <p:sp>
        <p:nvSpPr>
          <p:cNvPr id="4" name="Rectangle 5"/>
          <p:cNvSpPr>
            <a:spLocks noGrp="1" noChangeArrowheads="1"/>
          </p:cNvSpPr>
          <p:nvPr>
            <p:ph type="ftr" sz="quarter" idx="11"/>
          </p:nvPr>
        </p:nvSpPr>
        <p:spPr/>
        <p:txBody>
          <a:bodyPr/>
          <a:lstStyle>
            <a:lvl1pPr algn="l" eaLnBrk="1" hangingPunct="1">
              <a:spcAft>
                <a:spcPct val="70000"/>
              </a:spcAft>
              <a:buFontTx/>
              <a:buChar char="•"/>
              <a:defRPr dirty="0">
                <a:ea typeface="ＭＳ Ｐゴシック" pitchFamily="34" charset="-128"/>
              </a:defRPr>
            </a:lvl1pPr>
          </a:lstStyle>
          <a:p>
            <a:pPr>
              <a:defRPr/>
            </a:pPr>
            <a:endParaRPr lang="en-US" dirty="0"/>
          </a:p>
        </p:txBody>
      </p:sp>
      <p:sp>
        <p:nvSpPr>
          <p:cNvPr id="5" name="Rectangle 6"/>
          <p:cNvSpPr>
            <a:spLocks noGrp="1" noChangeArrowheads="1"/>
          </p:cNvSpPr>
          <p:nvPr>
            <p:ph type="sldNum" sz="quarter" idx="12"/>
          </p:nvPr>
        </p:nvSpPr>
        <p:spPr/>
        <p:txBody>
          <a:bodyPr/>
          <a:lstStyle>
            <a:lvl1pPr eaLnBrk="1" hangingPunct="1">
              <a:spcAft>
                <a:spcPct val="70000"/>
              </a:spcAft>
              <a:buFontTx/>
              <a:buChar char="•"/>
              <a:defRPr>
                <a:ea typeface="ＭＳ Ｐゴシック" pitchFamily="34" charset="-128"/>
              </a:defRPr>
            </a:lvl1pPr>
          </a:lstStyle>
          <a:p>
            <a:pPr>
              <a:defRPr/>
            </a:pPr>
            <a:fld id="{87F61635-9098-440A-B1AA-0A931F05FCF3}" type="slidenum">
              <a:rPr lang="en-GB"/>
              <a:pPr>
                <a:defRPr/>
              </a:pPr>
              <a:t>‹#›</a:t>
            </a:fld>
            <a:endParaRPr lang="en-GB" dirty="0"/>
          </a:p>
        </p:txBody>
      </p:sp>
    </p:spTree>
    <p:extLst>
      <p:ext uri="{BB962C8B-B14F-4D97-AF65-F5344CB8AC3E}">
        <p14:creationId xmlns:p14="http://schemas.microsoft.com/office/powerpoint/2010/main" val="3959316211"/>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eaLnBrk="1" hangingPunct="1">
              <a:spcAft>
                <a:spcPct val="70000"/>
              </a:spcAft>
              <a:buFontTx/>
              <a:buChar char="•"/>
              <a:defRPr dirty="0">
                <a:ea typeface="ＭＳ Ｐゴシック" pitchFamily="34" charset="-128"/>
              </a:defRPr>
            </a:lvl1pPr>
          </a:lstStyle>
          <a:p>
            <a:pPr>
              <a:defRPr/>
            </a:pPr>
            <a:endParaRPr lang="en-US" dirty="0"/>
          </a:p>
        </p:txBody>
      </p:sp>
      <p:sp>
        <p:nvSpPr>
          <p:cNvPr id="3" name="Rectangle 5"/>
          <p:cNvSpPr>
            <a:spLocks noGrp="1" noChangeArrowheads="1"/>
          </p:cNvSpPr>
          <p:nvPr>
            <p:ph type="ftr" sz="quarter" idx="11"/>
          </p:nvPr>
        </p:nvSpPr>
        <p:spPr/>
        <p:txBody>
          <a:bodyPr/>
          <a:lstStyle>
            <a:lvl1pPr algn="l" eaLnBrk="1" hangingPunct="1">
              <a:spcAft>
                <a:spcPct val="70000"/>
              </a:spcAft>
              <a:buFontTx/>
              <a:buChar char="•"/>
              <a:defRPr dirty="0">
                <a:ea typeface="ＭＳ Ｐゴシック" pitchFamily="34" charset="-128"/>
              </a:defRPr>
            </a:lvl1pPr>
          </a:lstStyle>
          <a:p>
            <a:pPr>
              <a:defRPr/>
            </a:pPr>
            <a:endParaRPr lang="en-US" dirty="0"/>
          </a:p>
        </p:txBody>
      </p:sp>
      <p:sp>
        <p:nvSpPr>
          <p:cNvPr id="4" name="Rectangle 6"/>
          <p:cNvSpPr>
            <a:spLocks noGrp="1" noChangeArrowheads="1"/>
          </p:cNvSpPr>
          <p:nvPr>
            <p:ph type="sldNum" sz="quarter" idx="12"/>
          </p:nvPr>
        </p:nvSpPr>
        <p:spPr/>
        <p:txBody>
          <a:bodyPr/>
          <a:lstStyle>
            <a:lvl1pPr eaLnBrk="1" hangingPunct="1">
              <a:spcAft>
                <a:spcPct val="70000"/>
              </a:spcAft>
              <a:buFontTx/>
              <a:buChar char="•"/>
              <a:defRPr>
                <a:ea typeface="ＭＳ Ｐゴシック" pitchFamily="34" charset="-128"/>
              </a:defRPr>
            </a:lvl1pPr>
          </a:lstStyle>
          <a:p>
            <a:pPr>
              <a:defRPr/>
            </a:pPr>
            <a:fld id="{E816DB89-5184-40D3-A5D5-64EA7D369B58}" type="slidenum">
              <a:rPr lang="en-GB"/>
              <a:pPr>
                <a:defRPr/>
              </a:pPr>
              <a:t>‹#›</a:t>
            </a:fld>
            <a:endParaRPr lang="en-GB" dirty="0"/>
          </a:p>
        </p:txBody>
      </p:sp>
    </p:spTree>
    <p:extLst>
      <p:ext uri="{BB962C8B-B14F-4D97-AF65-F5344CB8AC3E}">
        <p14:creationId xmlns:p14="http://schemas.microsoft.com/office/powerpoint/2010/main" val="3105719948"/>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eaLnBrk="1" hangingPunct="1">
              <a:spcAft>
                <a:spcPct val="70000"/>
              </a:spcAft>
              <a:buFontTx/>
              <a:buChar char="•"/>
              <a:defRPr dirty="0">
                <a:ea typeface="ＭＳ Ｐゴシック" pitchFamily="34" charset="-128"/>
              </a:defRPr>
            </a:lvl1pPr>
          </a:lstStyle>
          <a:p>
            <a:pPr>
              <a:defRPr/>
            </a:pPr>
            <a:endParaRPr lang="en-US" dirty="0"/>
          </a:p>
        </p:txBody>
      </p:sp>
      <p:sp>
        <p:nvSpPr>
          <p:cNvPr id="6" name="Rectangle 5"/>
          <p:cNvSpPr>
            <a:spLocks noGrp="1" noChangeArrowheads="1"/>
          </p:cNvSpPr>
          <p:nvPr>
            <p:ph type="ftr" sz="quarter" idx="11"/>
          </p:nvPr>
        </p:nvSpPr>
        <p:spPr/>
        <p:txBody>
          <a:bodyPr/>
          <a:lstStyle>
            <a:lvl1pPr algn="l" eaLnBrk="1" hangingPunct="1">
              <a:spcAft>
                <a:spcPct val="70000"/>
              </a:spcAft>
              <a:buFontTx/>
              <a:buChar char="•"/>
              <a:defRPr dirty="0">
                <a:ea typeface="ＭＳ Ｐゴシック" pitchFamily="34" charset="-128"/>
              </a:defRPr>
            </a:lvl1pPr>
          </a:lstStyle>
          <a:p>
            <a:pPr>
              <a:defRPr/>
            </a:pPr>
            <a:endParaRPr lang="en-US" dirty="0"/>
          </a:p>
        </p:txBody>
      </p:sp>
      <p:sp>
        <p:nvSpPr>
          <p:cNvPr id="7" name="Rectangle 6"/>
          <p:cNvSpPr>
            <a:spLocks noGrp="1" noChangeArrowheads="1"/>
          </p:cNvSpPr>
          <p:nvPr>
            <p:ph type="sldNum" sz="quarter" idx="12"/>
          </p:nvPr>
        </p:nvSpPr>
        <p:spPr/>
        <p:txBody>
          <a:bodyPr/>
          <a:lstStyle>
            <a:lvl1pPr eaLnBrk="1" hangingPunct="1">
              <a:spcAft>
                <a:spcPct val="70000"/>
              </a:spcAft>
              <a:buFontTx/>
              <a:buChar char="•"/>
              <a:defRPr>
                <a:ea typeface="ＭＳ Ｐゴシック" pitchFamily="34" charset="-128"/>
              </a:defRPr>
            </a:lvl1pPr>
          </a:lstStyle>
          <a:p>
            <a:pPr>
              <a:defRPr/>
            </a:pPr>
            <a:fld id="{3341480A-2DFA-4991-B128-E05B3C9E0ACC}" type="slidenum">
              <a:rPr lang="en-GB"/>
              <a:pPr>
                <a:defRPr/>
              </a:pPr>
              <a:t>‹#›</a:t>
            </a:fld>
            <a:endParaRPr lang="en-GB" dirty="0"/>
          </a:p>
        </p:txBody>
      </p:sp>
    </p:spTree>
    <p:extLst>
      <p:ext uri="{BB962C8B-B14F-4D97-AF65-F5344CB8AC3E}">
        <p14:creationId xmlns:p14="http://schemas.microsoft.com/office/powerpoint/2010/main" val="2597664741"/>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eaLnBrk="1" hangingPunct="1">
              <a:spcAft>
                <a:spcPct val="70000"/>
              </a:spcAft>
              <a:buFontTx/>
              <a:buChar char="•"/>
              <a:defRPr dirty="0">
                <a:ea typeface="ＭＳ Ｐゴシック" pitchFamily="34" charset="-128"/>
              </a:defRPr>
            </a:lvl1pPr>
          </a:lstStyle>
          <a:p>
            <a:pPr>
              <a:defRPr/>
            </a:pPr>
            <a:endParaRPr lang="en-US" dirty="0"/>
          </a:p>
        </p:txBody>
      </p:sp>
      <p:sp>
        <p:nvSpPr>
          <p:cNvPr id="6" name="Rectangle 5"/>
          <p:cNvSpPr>
            <a:spLocks noGrp="1" noChangeArrowheads="1"/>
          </p:cNvSpPr>
          <p:nvPr>
            <p:ph type="ftr" sz="quarter" idx="11"/>
          </p:nvPr>
        </p:nvSpPr>
        <p:spPr/>
        <p:txBody>
          <a:bodyPr/>
          <a:lstStyle>
            <a:lvl1pPr algn="l" eaLnBrk="1" hangingPunct="1">
              <a:spcAft>
                <a:spcPct val="70000"/>
              </a:spcAft>
              <a:buFontTx/>
              <a:buChar char="•"/>
              <a:defRPr dirty="0">
                <a:ea typeface="ＭＳ Ｐゴシック" pitchFamily="34" charset="-128"/>
              </a:defRPr>
            </a:lvl1pPr>
          </a:lstStyle>
          <a:p>
            <a:pPr>
              <a:defRPr/>
            </a:pPr>
            <a:endParaRPr lang="en-US" dirty="0"/>
          </a:p>
        </p:txBody>
      </p:sp>
      <p:sp>
        <p:nvSpPr>
          <p:cNvPr id="7" name="Rectangle 6"/>
          <p:cNvSpPr>
            <a:spLocks noGrp="1" noChangeArrowheads="1"/>
          </p:cNvSpPr>
          <p:nvPr>
            <p:ph type="sldNum" sz="quarter" idx="12"/>
          </p:nvPr>
        </p:nvSpPr>
        <p:spPr/>
        <p:txBody>
          <a:bodyPr/>
          <a:lstStyle>
            <a:lvl1pPr eaLnBrk="1" hangingPunct="1">
              <a:spcAft>
                <a:spcPct val="70000"/>
              </a:spcAft>
              <a:buFontTx/>
              <a:buChar char="•"/>
              <a:defRPr>
                <a:ea typeface="ＭＳ Ｐゴシック" pitchFamily="34" charset="-128"/>
              </a:defRPr>
            </a:lvl1pPr>
          </a:lstStyle>
          <a:p>
            <a:pPr>
              <a:defRPr/>
            </a:pPr>
            <a:fld id="{6CC8EFA6-CE6E-4F91-86E9-C9446944767F}" type="slidenum">
              <a:rPr lang="en-GB"/>
              <a:pPr>
                <a:defRPr/>
              </a:pPr>
              <a:t>‹#›</a:t>
            </a:fld>
            <a:endParaRPr lang="en-GB" dirty="0"/>
          </a:p>
        </p:txBody>
      </p:sp>
    </p:spTree>
    <p:extLst>
      <p:ext uri="{BB962C8B-B14F-4D97-AF65-F5344CB8AC3E}">
        <p14:creationId xmlns:p14="http://schemas.microsoft.com/office/powerpoint/2010/main" val="4053658689"/>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p:txBody>
          <a:bodyPr/>
          <a:lstStyle>
            <a:lvl1pPr eaLnBrk="1" hangingPunct="1">
              <a:spcAft>
                <a:spcPct val="70000"/>
              </a:spcAft>
              <a:buFontTx/>
              <a:buChar char="•"/>
              <a:defRPr dirty="0">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lgn="l" eaLnBrk="1" hangingPunct="1">
              <a:spcAft>
                <a:spcPct val="70000"/>
              </a:spcAft>
              <a:buFontTx/>
              <a:buChar char="•"/>
              <a:defRPr dirty="0">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eaLnBrk="1" hangingPunct="1">
              <a:spcAft>
                <a:spcPct val="70000"/>
              </a:spcAft>
              <a:buFontTx/>
              <a:buChar char="•"/>
              <a:defRPr>
                <a:ea typeface="ＭＳ Ｐゴシック" pitchFamily="34" charset="-128"/>
              </a:defRPr>
            </a:lvl1pPr>
          </a:lstStyle>
          <a:p>
            <a:pPr>
              <a:defRPr/>
            </a:pPr>
            <a:fld id="{618E8FD8-F517-4937-9F69-500A2646AF85}" type="slidenum">
              <a:rPr lang="en-GB"/>
              <a:pPr>
                <a:defRPr/>
              </a:pPr>
              <a:t>‹#›</a:t>
            </a:fld>
            <a:endParaRPr lang="en-GB" dirty="0"/>
          </a:p>
        </p:txBody>
      </p:sp>
    </p:spTree>
    <p:extLst>
      <p:ext uri="{BB962C8B-B14F-4D97-AF65-F5344CB8AC3E}">
        <p14:creationId xmlns:p14="http://schemas.microsoft.com/office/powerpoint/2010/main" val="3799249387"/>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p:txBody>
          <a:bodyPr/>
          <a:lstStyle>
            <a:lvl1pPr eaLnBrk="1" hangingPunct="1">
              <a:spcAft>
                <a:spcPct val="70000"/>
              </a:spcAft>
              <a:buFontTx/>
              <a:buChar char="•"/>
              <a:defRPr dirty="0">
                <a:ea typeface="ＭＳ Ｐゴシック" pitchFamily="34" charset="-128"/>
              </a:defRPr>
            </a:lvl1pPr>
          </a:lstStyle>
          <a:p>
            <a:pPr>
              <a:defRPr/>
            </a:pPr>
            <a:endParaRPr lang="en-US" dirty="0"/>
          </a:p>
        </p:txBody>
      </p:sp>
      <p:sp>
        <p:nvSpPr>
          <p:cNvPr id="5" name="Rectangle 5"/>
          <p:cNvSpPr>
            <a:spLocks noGrp="1" noChangeArrowheads="1"/>
          </p:cNvSpPr>
          <p:nvPr>
            <p:ph type="ftr" sz="quarter" idx="11"/>
          </p:nvPr>
        </p:nvSpPr>
        <p:spPr/>
        <p:txBody>
          <a:bodyPr/>
          <a:lstStyle>
            <a:lvl1pPr algn="l" eaLnBrk="1" hangingPunct="1">
              <a:spcAft>
                <a:spcPct val="70000"/>
              </a:spcAft>
              <a:buFontTx/>
              <a:buChar char="•"/>
              <a:defRPr dirty="0">
                <a:ea typeface="ＭＳ Ｐゴシック" pitchFamily="34" charset="-128"/>
              </a:defRPr>
            </a:lvl1pPr>
          </a:lstStyle>
          <a:p>
            <a:pPr>
              <a:defRPr/>
            </a:pPr>
            <a:endParaRPr lang="en-US" dirty="0"/>
          </a:p>
        </p:txBody>
      </p:sp>
      <p:sp>
        <p:nvSpPr>
          <p:cNvPr id="6" name="Rectangle 6"/>
          <p:cNvSpPr>
            <a:spLocks noGrp="1" noChangeArrowheads="1"/>
          </p:cNvSpPr>
          <p:nvPr>
            <p:ph type="sldNum" sz="quarter" idx="12"/>
          </p:nvPr>
        </p:nvSpPr>
        <p:spPr/>
        <p:txBody>
          <a:bodyPr/>
          <a:lstStyle>
            <a:lvl1pPr eaLnBrk="1" hangingPunct="1">
              <a:spcAft>
                <a:spcPct val="70000"/>
              </a:spcAft>
              <a:buFontTx/>
              <a:buChar char="•"/>
              <a:defRPr>
                <a:ea typeface="ＭＳ Ｐゴシック" pitchFamily="34" charset="-128"/>
              </a:defRPr>
            </a:lvl1pPr>
          </a:lstStyle>
          <a:p>
            <a:pPr>
              <a:defRPr/>
            </a:pPr>
            <a:fld id="{C6CFCA6B-F56B-481B-9296-8AA9FC9ECF4B}" type="slidenum">
              <a:rPr lang="en-GB"/>
              <a:pPr>
                <a:defRPr/>
              </a:pPr>
              <a:t>‹#›</a:t>
            </a:fld>
            <a:endParaRPr lang="en-GB" dirty="0"/>
          </a:p>
        </p:txBody>
      </p:sp>
    </p:spTree>
    <p:extLst>
      <p:ext uri="{BB962C8B-B14F-4D97-AF65-F5344CB8AC3E}">
        <p14:creationId xmlns:p14="http://schemas.microsoft.com/office/powerpoint/2010/main" val="32222294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1.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theme" Target="../theme/theme6.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image" Target="../media/image1.jpe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theme" Target="../theme/theme7.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image" Target="../media/image1.jpe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theme" Target="../theme/theme8.xml"/><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2" Type="http://schemas.openxmlformats.org/officeDocument/2006/relationships/slideLayout" Target="../slideLayouts/slideLayout82.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image" Target="../media/image1.jpe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theme" Target="../theme/theme9.xml"/><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2" Type="http://schemas.openxmlformats.org/officeDocument/2006/relationships/slideLayout" Target="../slideLayouts/slideLayout94.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image" Target="../media/image1.jpe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2.xml"/><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theme" Target="../theme/theme10.xml"/><Relationship Id="rId2" Type="http://schemas.openxmlformats.org/officeDocument/2006/relationships/slideLayout" Target="../slideLayouts/slideLayout106.xml"/><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3.xml"/><Relationship Id="rId13" Type="http://schemas.openxmlformats.org/officeDocument/2006/relationships/image" Target="../media/image1.jpeg"/><Relationship Id="rId3" Type="http://schemas.openxmlformats.org/officeDocument/2006/relationships/slideLayout" Target="../slideLayouts/slideLayout118.xml"/><Relationship Id="rId7" Type="http://schemas.openxmlformats.org/officeDocument/2006/relationships/slideLayout" Target="../slideLayouts/slideLayout122.xml"/><Relationship Id="rId12" Type="http://schemas.openxmlformats.org/officeDocument/2006/relationships/theme" Target="../theme/theme11.xml"/><Relationship Id="rId2" Type="http://schemas.openxmlformats.org/officeDocument/2006/relationships/slideLayout" Target="../slideLayouts/slideLayout117.xml"/><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5" Type="http://schemas.openxmlformats.org/officeDocument/2006/relationships/slideLayout" Target="../slideLayouts/slideLayout120.xml"/><Relationship Id="rId10" Type="http://schemas.openxmlformats.org/officeDocument/2006/relationships/slideLayout" Target="../slideLayouts/slideLayout125.xml"/><Relationship Id="rId4" Type="http://schemas.openxmlformats.org/officeDocument/2006/relationships/slideLayout" Target="../slideLayouts/slideLayout119.xml"/><Relationship Id="rId9" Type="http://schemas.openxmlformats.org/officeDocument/2006/relationships/slideLayout" Target="../slideLayouts/slideLayout124.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4.xml"/><Relationship Id="rId13" Type="http://schemas.openxmlformats.org/officeDocument/2006/relationships/theme" Target="../theme/theme12.xml"/><Relationship Id="rId3" Type="http://schemas.openxmlformats.org/officeDocument/2006/relationships/slideLayout" Target="../slideLayouts/slideLayout129.xml"/><Relationship Id="rId7" Type="http://schemas.openxmlformats.org/officeDocument/2006/relationships/slideLayout" Target="../slideLayouts/slideLayout133.xml"/><Relationship Id="rId12" Type="http://schemas.openxmlformats.org/officeDocument/2006/relationships/slideLayout" Target="../slideLayouts/slideLayout138.xml"/><Relationship Id="rId2" Type="http://schemas.openxmlformats.org/officeDocument/2006/relationships/slideLayout" Target="../slideLayouts/slideLayout128.xml"/><Relationship Id="rId1" Type="http://schemas.openxmlformats.org/officeDocument/2006/relationships/slideLayout" Target="../slideLayouts/slideLayout127.xml"/><Relationship Id="rId6" Type="http://schemas.openxmlformats.org/officeDocument/2006/relationships/slideLayout" Target="../slideLayouts/slideLayout132.xml"/><Relationship Id="rId11" Type="http://schemas.openxmlformats.org/officeDocument/2006/relationships/slideLayout" Target="../slideLayouts/slideLayout137.xml"/><Relationship Id="rId5" Type="http://schemas.openxmlformats.org/officeDocument/2006/relationships/slideLayout" Target="../slideLayouts/slideLayout131.xml"/><Relationship Id="rId10" Type="http://schemas.openxmlformats.org/officeDocument/2006/relationships/slideLayout" Target="../slideLayouts/slideLayout136.xml"/><Relationship Id="rId4" Type="http://schemas.openxmlformats.org/officeDocument/2006/relationships/slideLayout" Target="../slideLayouts/slideLayout130.xml"/><Relationship Id="rId9" Type="http://schemas.openxmlformats.org/officeDocument/2006/relationships/slideLayout" Target="../slideLayouts/slideLayout135.xml"/><Relationship Id="rId14" Type="http://schemas.openxmlformats.org/officeDocument/2006/relationships/image" Target="../media/image1.jpe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6.xml"/><Relationship Id="rId13" Type="http://schemas.openxmlformats.org/officeDocument/2006/relationships/theme" Target="../theme/theme13.xml"/><Relationship Id="rId3" Type="http://schemas.openxmlformats.org/officeDocument/2006/relationships/slideLayout" Target="../slideLayouts/slideLayout141.xml"/><Relationship Id="rId7" Type="http://schemas.openxmlformats.org/officeDocument/2006/relationships/slideLayout" Target="../slideLayouts/slideLayout145.xml"/><Relationship Id="rId12" Type="http://schemas.openxmlformats.org/officeDocument/2006/relationships/slideLayout" Target="../slideLayouts/slideLayout150.xml"/><Relationship Id="rId2" Type="http://schemas.openxmlformats.org/officeDocument/2006/relationships/slideLayout" Target="../slideLayouts/slideLayout140.xml"/><Relationship Id="rId1" Type="http://schemas.openxmlformats.org/officeDocument/2006/relationships/slideLayout" Target="../slideLayouts/slideLayout139.xml"/><Relationship Id="rId6" Type="http://schemas.openxmlformats.org/officeDocument/2006/relationships/slideLayout" Target="../slideLayouts/slideLayout144.xml"/><Relationship Id="rId11" Type="http://schemas.openxmlformats.org/officeDocument/2006/relationships/slideLayout" Target="../slideLayouts/slideLayout149.xml"/><Relationship Id="rId5" Type="http://schemas.openxmlformats.org/officeDocument/2006/relationships/slideLayout" Target="../slideLayouts/slideLayout143.xml"/><Relationship Id="rId10" Type="http://schemas.openxmlformats.org/officeDocument/2006/relationships/slideLayout" Target="../slideLayouts/slideLayout148.xml"/><Relationship Id="rId4" Type="http://schemas.openxmlformats.org/officeDocument/2006/relationships/slideLayout" Target="../slideLayouts/slideLayout142.xml"/><Relationship Id="rId9" Type="http://schemas.openxmlformats.org/officeDocument/2006/relationships/slideLayout" Target="../slideLayouts/slideLayout147.xml"/><Relationship Id="rId14" Type="http://schemas.openxmlformats.org/officeDocument/2006/relationships/image" Target="../media/image1.jpeg"/></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8.xml"/><Relationship Id="rId3" Type="http://schemas.openxmlformats.org/officeDocument/2006/relationships/slideLayout" Target="../slideLayouts/slideLayout153.xml"/><Relationship Id="rId7" Type="http://schemas.openxmlformats.org/officeDocument/2006/relationships/slideLayout" Target="../slideLayouts/slideLayout157.xml"/><Relationship Id="rId12" Type="http://schemas.openxmlformats.org/officeDocument/2006/relationships/theme" Target="../theme/theme14.xml"/><Relationship Id="rId2" Type="http://schemas.openxmlformats.org/officeDocument/2006/relationships/slideLayout" Target="../slideLayouts/slideLayout152.xml"/><Relationship Id="rId1" Type="http://schemas.openxmlformats.org/officeDocument/2006/relationships/slideLayout" Target="../slideLayouts/slideLayout151.xml"/><Relationship Id="rId6" Type="http://schemas.openxmlformats.org/officeDocument/2006/relationships/slideLayout" Target="../slideLayouts/slideLayout156.xml"/><Relationship Id="rId11" Type="http://schemas.openxmlformats.org/officeDocument/2006/relationships/slideLayout" Target="../slideLayouts/slideLayout161.xml"/><Relationship Id="rId5" Type="http://schemas.openxmlformats.org/officeDocument/2006/relationships/slideLayout" Target="../slideLayouts/slideLayout155.xml"/><Relationship Id="rId10" Type="http://schemas.openxmlformats.org/officeDocument/2006/relationships/slideLayout" Target="../slideLayouts/slideLayout160.xml"/><Relationship Id="rId4" Type="http://schemas.openxmlformats.org/officeDocument/2006/relationships/slideLayout" Target="../slideLayouts/slideLayout154.xml"/><Relationship Id="rId9" Type="http://schemas.openxmlformats.org/officeDocument/2006/relationships/slideLayout" Target="../slideLayouts/slideLayout159.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9.xml"/><Relationship Id="rId3" Type="http://schemas.openxmlformats.org/officeDocument/2006/relationships/slideLayout" Target="../slideLayouts/slideLayout164.xml"/><Relationship Id="rId7" Type="http://schemas.openxmlformats.org/officeDocument/2006/relationships/slideLayout" Target="../slideLayouts/slideLayout168.xml"/><Relationship Id="rId12" Type="http://schemas.openxmlformats.org/officeDocument/2006/relationships/theme" Target="../theme/theme15.xml"/><Relationship Id="rId2" Type="http://schemas.openxmlformats.org/officeDocument/2006/relationships/slideLayout" Target="../slideLayouts/slideLayout163.xml"/><Relationship Id="rId1" Type="http://schemas.openxmlformats.org/officeDocument/2006/relationships/slideLayout" Target="../slideLayouts/slideLayout162.xml"/><Relationship Id="rId6" Type="http://schemas.openxmlformats.org/officeDocument/2006/relationships/slideLayout" Target="../slideLayouts/slideLayout167.xml"/><Relationship Id="rId11" Type="http://schemas.openxmlformats.org/officeDocument/2006/relationships/slideLayout" Target="../slideLayouts/slideLayout172.xml"/><Relationship Id="rId5" Type="http://schemas.openxmlformats.org/officeDocument/2006/relationships/slideLayout" Target="../slideLayouts/slideLayout166.xml"/><Relationship Id="rId10" Type="http://schemas.openxmlformats.org/officeDocument/2006/relationships/slideLayout" Target="../slideLayouts/slideLayout171.xml"/><Relationship Id="rId4" Type="http://schemas.openxmlformats.org/officeDocument/2006/relationships/slideLayout" Target="../slideLayouts/slideLayout165.xml"/><Relationship Id="rId9" Type="http://schemas.openxmlformats.org/officeDocument/2006/relationships/slideLayout" Target="../slideLayouts/slideLayout170.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80.xml"/><Relationship Id="rId13" Type="http://schemas.openxmlformats.org/officeDocument/2006/relationships/theme" Target="../theme/theme16.xml"/><Relationship Id="rId3" Type="http://schemas.openxmlformats.org/officeDocument/2006/relationships/slideLayout" Target="../slideLayouts/slideLayout175.xml"/><Relationship Id="rId7" Type="http://schemas.openxmlformats.org/officeDocument/2006/relationships/slideLayout" Target="../slideLayouts/slideLayout179.xml"/><Relationship Id="rId12" Type="http://schemas.openxmlformats.org/officeDocument/2006/relationships/slideLayout" Target="../slideLayouts/slideLayout184.xml"/><Relationship Id="rId2" Type="http://schemas.openxmlformats.org/officeDocument/2006/relationships/slideLayout" Target="../slideLayouts/slideLayout174.xml"/><Relationship Id="rId1" Type="http://schemas.openxmlformats.org/officeDocument/2006/relationships/slideLayout" Target="../slideLayouts/slideLayout173.xml"/><Relationship Id="rId6" Type="http://schemas.openxmlformats.org/officeDocument/2006/relationships/slideLayout" Target="../slideLayouts/slideLayout178.xml"/><Relationship Id="rId11" Type="http://schemas.openxmlformats.org/officeDocument/2006/relationships/slideLayout" Target="../slideLayouts/slideLayout183.xml"/><Relationship Id="rId5" Type="http://schemas.openxmlformats.org/officeDocument/2006/relationships/slideLayout" Target="../slideLayouts/slideLayout177.xml"/><Relationship Id="rId10" Type="http://schemas.openxmlformats.org/officeDocument/2006/relationships/slideLayout" Target="../slideLayouts/slideLayout182.xml"/><Relationship Id="rId4" Type="http://schemas.openxmlformats.org/officeDocument/2006/relationships/slideLayout" Target="../slideLayouts/slideLayout176.xml"/><Relationship Id="rId9" Type="http://schemas.openxmlformats.org/officeDocument/2006/relationships/slideLayout" Target="../slideLayouts/slideLayout181.xml"/><Relationship Id="rId14" Type="http://schemas.openxmlformats.org/officeDocument/2006/relationships/image" Target="../media/image1.jpeg"/></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92.xml"/><Relationship Id="rId13" Type="http://schemas.openxmlformats.org/officeDocument/2006/relationships/theme" Target="../theme/theme17.xml"/><Relationship Id="rId3" Type="http://schemas.openxmlformats.org/officeDocument/2006/relationships/slideLayout" Target="../slideLayouts/slideLayout187.xml"/><Relationship Id="rId7" Type="http://schemas.openxmlformats.org/officeDocument/2006/relationships/slideLayout" Target="../slideLayouts/slideLayout191.xml"/><Relationship Id="rId12" Type="http://schemas.openxmlformats.org/officeDocument/2006/relationships/slideLayout" Target="../slideLayouts/slideLayout196.xml"/><Relationship Id="rId2" Type="http://schemas.openxmlformats.org/officeDocument/2006/relationships/slideLayout" Target="../slideLayouts/slideLayout186.xml"/><Relationship Id="rId1" Type="http://schemas.openxmlformats.org/officeDocument/2006/relationships/slideLayout" Target="../slideLayouts/slideLayout185.xml"/><Relationship Id="rId6" Type="http://schemas.openxmlformats.org/officeDocument/2006/relationships/slideLayout" Target="../slideLayouts/slideLayout190.xml"/><Relationship Id="rId11" Type="http://schemas.openxmlformats.org/officeDocument/2006/relationships/slideLayout" Target="../slideLayouts/slideLayout195.xml"/><Relationship Id="rId5" Type="http://schemas.openxmlformats.org/officeDocument/2006/relationships/slideLayout" Target="../slideLayouts/slideLayout189.xml"/><Relationship Id="rId10" Type="http://schemas.openxmlformats.org/officeDocument/2006/relationships/slideLayout" Target="../slideLayouts/slideLayout194.xml"/><Relationship Id="rId4" Type="http://schemas.openxmlformats.org/officeDocument/2006/relationships/slideLayout" Target="../slideLayouts/slideLayout188.xml"/><Relationship Id="rId9" Type="http://schemas.openxmlformats.org/officeDocument/2006/relationships/slideLayout" Target="../slideLayouts/slideLayout193.xml"/><Relationship Id="rId14" Type="http://schemas.openxmlformats.org/officeDocument/2006/relationships/image" Target="../media/image1.jpeg"/></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04.xml"/><Relationship Id="rId13" Type="http://schemas.openxmlformats.org/officeDocument/2006/relationships/theme" Target="../theme/theme18.xml"/><Relationship Id="rId3" Type="http://schemas.openxmlformats.org/officeDocument/2006/relationships/slideLayout" Target="../slideLayouts/slideLayout199.xml"/><Relationship Id="rId7" Type="http://schemas.openxmlformats.org/officeDocument/2006/relationships/slideLayout" Target="../slideLayouts/slideLayout203.xml"/><Relationship Id="rId12" Type="http://schemas.openxmlformats.org/officeDocument/2006/relationships/slideLayout" Target="../slideLayouts/slideLayout208.xml"/><Relationship Id="rId2" Type="http://schemas.openxmlformats.org/officeDocument/2006/relationships/slideLayout" Target="../slideLayouts/slideLayout198.xml"/><Relationship Id="rId1" Type="http://schemas.openxmlformats.org/officeDocument/2006/relationships/slideLayout" Target="../slideLayouts/slideLayout197.xml"/><Relationship Id="rId6" Type="http://schemas.openxmlformats.org/officeDocument/2006/relationships/slideLayout" Target="../slideLayouts/slideLayout202.xml"/><Relationship Id="rId11" Type="http://schemas.openxmlformats.org/officeDocument/2006/relationships/slideLayout" Target="../slideLayouts/slideLayout207.xml"/><Relationship Id="rId5" Type="http://schemas.openxmlformats.org/officeDocument/2006/relationships/slideLayout" Target="../slideLayouts/slideLayout201.xml"/><Relationship Id="rId10" Type="http://schemas.openxmlformats.org/officeDocument/2006/relationships/slideLayout" Target="../slideLayouts/slideLayout206.xml"/><Relationship Id="rId4" Type="http://schemas.openxmlformats.org/officeDocument/2006/relationships/slideLayout" Target="../slideLayouts/slideLayout200.xml"/><Relationship Id="rId9" Type="http://schemas.openxmlformats.org/officeDocument/2006/relationships/slideLayout" Target="../slideLayouts/slideLayout205.xml"/><Relationship Id="rId14" Type="http://schemas.openxmlformats.org/officeDocument/2006/relationships/image" Target="../media/image1.jpeg"/></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16.xml"/><Relationship Id="rId3" Type="http://schemas.openxmlformats.org/officeDocument/2006/relationships/slideLayout" Target="../slideLayouts/slideLayout211.xml"/><Relationship Id="rId7" Type="http://schemas.openxmlformats.org/officeDocument/2006/relationships/slideLayout" Target="../slideLayouts/slideLayout215.xml"/><Relationship Id="rId12" Type="http://schemas.openxmlformats.org/officeDocument/2006/relationships/theme" Target="../theme/theme19.xml"/><Relationship Id="rId2" Type="http://schemas.openxmlformats.org/officeDocument/2006/relationships/slideLayout" Target="../slideLayouts/slideLayout210.xml"/><Relationship Id="rId1" Type="http://schemas.openxmlformats.org/officeDocument/2006/relationships/slideLayout" Target="../slideLayouts/slideLayout209.xml"/><Relationship Id="rId6" Type="http://schemas.openxmlformats.org/officeDocument/2006/relationships/slideLayout" Target="../slideLayouts/slideLayout214.xml"/><Relationship Id="rId11" Type="http://schemas.openxmlformats.org/officeDocument/2006/relationships/slideLayout" Target="../slideLayouts/slideLayout219.xml"/><Relationship Id="rId5" Type="http://schemas.openxmlformats.org/officeDocument/2006/relationships/slideLayout" Target="../slideLayouts/slideLayout213.xml"/><Relationship Id="rId10" Type="http://schemas.openxmlformats.org/officeDocument/2006/relationships/slideLayout" Target="../slideLayouts/slideLayout218.xml"/><Relationship Id="rId4" Type="http://schemas.openxmlformats.org/officeDocument/2006/relationships/slideLayout" Target="../slideLayouts/slideLayout212.xml"/><Relationship Id="rId9" Type="http://schemas.openxmlformats.org/officeDocument/2006/relationships/slideLayout" Target="../slideLayouts/slideLayout217.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27.xml"/><Relationship Id="rId13" Type="http://schemas.openxmlformats.org/officeDocument/2006/relationships/image" Target="../media/image1.jpeg"/><Relationship Id="rId3" Type="http://schemas.openxmlformats.org/officeDocument/2006/relationships/slideLayout" Target="../slideLayouts/slideLayout222.xml"/><Relationship Id="rId7" Type="http://schemas.openxmlformats.org/officeDocument/2006/relationships/slideLayout" Target="../slideLayouts/slideLayout226.xml"/><Relationship Id="rId12" Type="http://schemas.openxmlformats.org/officeDocument/2006/relationships/theme" Target="../theme/theme20.xml"/><Relationship Id="rId2" Type="http://schemas.openxmlformats.org/officeDocument/2006/relationships/slideLayout" Target="../slideLayouts/slideLayout221.xml"/><Relationship Id="rId1" Type="http://schemas.openxmlformats.org/officeDocument/2006/relationships/slideLayout" Target="../slideLayouts/slideLayout220.xml"/><Relationship Id="rId6" Type="http://schemas.openxmlformats.org/officeDocument/2006/relationships/slideLayout" Target="../slideLayouts/slideLayout225.xml"/><Relationship Id="rId11" Type="http://schemas.openxmlformats.org/officeDocument/2006/relationships/slideLayout" Target="../slideLayouts/slideLayout230.xml"/><Relationship Id="rId5" Type="http://schemas.openxmlformats.org/officeDocument/2006/relationships/slideLayout" Target="../slideLayouts/slideLayout224.xml"/><Relationship Id="rId10" Type="http://schemas.openxmlformats.org/officeDocument/2006/relationships/slideLayout" Target="../slideLayouts/slideLayout229.xml"/><Relationship Id="rId4" Type="http://schemas.openxmlformats.org/officeDocument/2006/relationships/slideLayout" Target="../slideLayouts/slideLayout223.xml"/><Relationship Id="rId9" Type="http://schemas.openxmlformats.org/officeDocument/2006/relationships/slideLayout" Target="../slideLayouts/slideLayout22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38.xml"/><Relationship Id="rId13" Type="http://schemas.openxmlformats.org/officeDocument/2006/relationships/image" Target="../media/image1.jpeg"/><Relationship Id="rId3" Type="http://schemas.openxmlformats.org/officeDocument/2006/relationships/slideLayout" Target="../slideLayouts/slideLayout233.xml"/><Relationship Id="rId7" Type="http://schemas.openxmlformats.org/officeDocument/2006/relationships/slideLayout" Target="../slideLayouts/slideLayout237.xml"/><Relationship Id="rId12" Type="http://schemas.openxmlformats.org/officeDocument/2006/relationships/theme" Target="../theme/theme21.xml"/><Relationship Id="rId2" Type="http://schemas.openxmlformats.org/officeDocument/2006/relationships/slideLayout" Target="../slideLayouts/slideLayout232.xml"/><Relationship Id="rId1" Type="http://schemas.openxmlformats.org/officeDocument/2006/relationships/slideLayout" Target="../slideLayouts/slideLayout231.xml"/><Relationship Id="rId6" Type="http://schemas.openxmlformats.org/officeDocument/2006/relationships/slideLayout" Target="../slideLayouts/slideLayout236.xml"/><Relationship Id="rId11" Type="http://schemas.openxmlformats.org/officeDocument/2006/relationships/slideLayout" Target="../slideLayouts/slideLayout241.xml"/><Relationship Id="rId5" Type="http://schemas.openxmlformats.org/officeDocument/2006/relationships/slideLayout" Target="../slideLayouts/slideLayout235.xml"/><Relationship Id="rId10" Type="http://schemas.openxmlformats.org/officeDocument/2006/relationships/slideLayout" Target="../slideLayouts/slideLayout240.xml"/><Relationship Id="rId4" Type="http://schemas.openxmlformats.org/officeDocument/2006/relationships/slideLayout" Target="../slideLayouts/slideLayout234.xml"/><Relationship Id="rId9" Type="http://schemas.openxmlformats.org/officeDocument/2006/relationships/slideLayout" Target="../slideLayouts/slideLayout2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ctr" anchorCtr="0" compatLnSpc="1">
            <a:prstTxWarp prst="textNoShape">
              <a:avLst/>
            </a:prstTxWarp>
          </a:bodyPr>
          <a:lstStyle/>
          <a:p>
            <a:pPr lvl="0"/>
            <a:r>
              <a:rPr lang="en-GB" altLang="en-US" smtClean="0"/>
              <a:t>Click to edit Master title style</a:t>
            </a:r>
          </a:p>
        </p:txBody>
      </p:sp>
      <p:sp>
        <p:nvSpPr>
          <p:cNvPr id="6147" name="Rectangle 3"/>
          <p:cNvSpPr>
            <a:spLocks noGrp="1" noChangeArrowheads="1"/>
          </p:cNvSpPr>
          <p:nvPr>
            <p:ph type="body" idx="1"/>
          </p:nvPr>
        </p:nvSpPr>
        <p:spPr bwMode="auto">
          <a:xfrm>
            <a:off x="323850" y="1700213"/>
            <a:ext cx="84963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126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Aft>
                <a:spcPct val="0"/>
              </a:spcAft>
              <a:buFontTx/>
              <a:buNone/>
              <a:defRPr sz="1400">
                <a:solidFill>
                  <a:srgbClr val="323D43"/>
                </a:solidFill>
                <a:latin typeface="Arial" charset="0"/>
              </a:defRPr>
            </a:lvl1pPr>
          </a:lstStyle>
          <a:p>
            <a:pPr fontAlgn="base">
              <a:spcBef>
                <a:spcPct val="0"/>
              </a:spcBef>
              <a:defRPr/>
            </a:pPr>
            <a:endParaRPr lang="en-US" altLang="en-US" dirty="0">
              <a:ea typeface="ＭＳ Ｐゴシック" pitchFamily="34" charset="-128"/>
            </a:endParaRPr>
          </a:p>
        </p:txBody>
      </p:sp>
      <p:sp>
        <p:nvSpPr>
          <p:cNvPr id="1126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spcAft>
                <a:spcPct val="0"/>
              </a:spcAft>
              <a:buFontTx/>
              <a:buNone/>
              <a:defRPr sz="1400">
                <a:solidFill>
                  <a:srgbClr val="323D43"/>
                </a:solidFill>
                <a:latin typeface="Arial" charset="0"/>
              </a:defRPr>
            </a:lvl1pPr>
          </a:lstStyle>
          <a:p>
            <a:pPr fontAlgn="base">
              <a:spcBef>
                <a:spcPct val="0"/>
              </a:spcBef>
              <a:defRPr/>
            </a:pPr>
            <a:endParaRPr lang="en-US" altLang="en-US" dirty="0">
              <a:ea typeface="ＭＳ Ｐゴシック" pitchFamily="34" charset="-128"/>
            </a:endParaRPr>
          </a:p>
        </p:txBody>
      </p:sp>
      <p:sp>
        <p:nvSpPr>
          <p:cNvPr id="11270" name="Rectangle 6"/>
          <p:cNvSpPr>
            <a:spLocks noGrp="1" noChangeArrowheads="1"/>
          </p:cNvSpPr>
          <p:nvPr>
            <p:ph type="sldNum" sz="quarter" idx="4"/>
          </p:nvPr>
        </p:nvSpPr>
        <p:spPr bwMode="auto">
          <a:xfrm>
            <a:off x="6642100" y="6308725"/>
            <a:ext cx="2133600" cy="476250"/>
          </a:xfrm>
          <a:prstGeom prst="rect">
            <a:avLst/>
          </a:prstGeom>
          <a:noFill/>
          <a:ln w="9525">
            <a:noFill/>
            <a:miter lim="800000"/>
            <a:headEnd/>
            <a:tailEnd/>
          </a:ln>
          <a:effectLst/>
        </p:spPr>
        <p:txBody>
          <a:bodyPr vert="horz" wrap="square" lIns="91440" tIns="45720" rIns="0" bIns="45720" numCol="1" anchor="t" anchorCtr="0" compatLnSpc="1">
            <a:prstTxWarp prst="textNoShape">
              <a:avLst/>
            </a:prstTxWarp>
          </a:bodyPr>
          <a:lstStyle>
            <a:lvl1pPr algn="r" eaLnBrk="0" hangingPunct="0">
              <a:spcAft>
                <a:spcPct val="0"/>
              </a:spcAft>
              <a:buFontTx/>
              <a:buNone/>
              <a:defRPr sz="1400">
                <a:solidFill>
                  <a:srgbClr val="323D43"/>
                </a:solidFill>
              </a:defRPr>
            </a:lvl1pPr>
          </a:lstStyle>
          <a:p>
            <a:pPr fontAlgn="base">
              <a:spcBef>
                <a:spcPct val="0"/>
              </a:spcBef>
              <a:defRPr/>
            </a:pPr>
            <a:fld id="{BFD3214E-9B3F-4DCB-97A2-37DBF8456559}" type="slidenum">
              <a:rPr lang="en-GB" altLang="en-US">
                <a:ea typeface="ＭＳ Ｐゴシック" pitchFamily="34" charset="-128"/>
              </a:rPr>
              <a:pPr fontAlgn="base">
                <a:spcBef>
                  <a:spcPct val="0"/>
                </a:spcBef>
                <a:defRPr/>
              </a:pPr>
              <a:t>‹#›</a:t>
            </a:fld>
            <a:endParaRPr lang="en-GB" altLang="en-US" dirty="0">
              <a:ea typeface="ＭＳ Ｐゴシック" pitchFamily="34" charset="-128"/>
            </a:endParaRPr>
          </a:p>
        </p:txBody>
      </p:sp>
      <p:pic>
        <p:nvPicPr>
          <p:cNvPr id="6151" name="Picture 7" descr="marine_blue _logo"/>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59475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0" fontAlgn="base" hangingPunct="0">
        <a:spcBef>
          <a:spcPct val="0"/>
        </a:spcBef>
        <a:spcAft>
          <a:spcPct val="0"/>
        </a:spcAft>
        <a:defRPr sz="3500">
          <a:solidFill>
            <a:schemeClr val="tx2"/>
          </a:solidFill>
          <a:latin typeface="+mj-lt"/>
          <a:ea typeface="ＭＳ Ｐゴシック" pitchFamily="34" charset="-128"/>
          <a:cs typeface="+mj-cs"/>
        </a:defRPr>
      </a:lvl1pPr>
      <a:lvl2pPr algn="l" rtl="0" eaLnBrk="0" fontAlgn="base" hangingPunct="0">
        <a:spcBef>
          <a:spcPct val="0"/>
        </a:spcBef>
        <a:spcAft>
          <a:spcPct val="0"/>
        </a:spcAft>
        <a:defRPr sz="3500">
          <a:solidFill>
            <a:schemeClr val="tx2"/>
          </a:solidFill>
          <a:latin typeface="Georgia" pitchFamily="31" charset="0"/>
          <a:ea typeface="ＭＳ Ｐゴシック" pitchFamily="34" charset="-128"/>
        </a:defRPr>
      </a:lvl2pPr>
      <a:lvl3pPr algn="l" rtl="0" eaLnBrk="0" fontAlgn="base" hangingPunct="0">
        <a:spcBef>
          <a:spcPct val="0"/>
        </a:spcBef>
        <a:spcAft>
          <a:spcPct val="0"/>
        </a:spcAft>
        <a:defRPr sz="3500">
          <a:solidFill>
            <a:schemeClr val="tx2"/>
          </a:solidFill>
          <a:latin typeface="Georgia" pitchFamily="31" charset="0"/>
          <a:ea typeface="ＭＳ Ｐゴシック" pitchFamily="34" charset="-128"/>
        </a:defRPr>
      </a:lvl3pPr>
      <a:lvl4pPr algn="l" rtl="0" eaLnBrk="0" fontAlgn="base" hangingPunct="0">
        <a:spcBef>
          <a:spcPct val="0"/>
        </a:spcBef>
        <a:spcAft>
          <a:spcPct val="0"/>
        </a:spcAft>
        <a:defRPr sz="3500">
          <a:solidFill>
            <a:schemeClr val="tx2"/>
          </a:solidFill>
          <a:latin typeface="Georgia" pitchFamily="31" charset="0"/>
          <a:ea typeface="ＭＳ Ｐゴシック" pitchFamily="34" charset="-128"/>
        </a:defRPr>
      </a:lvl4pPr>
      <a:lvl5pPr algn="l" rtl="0" eaLnBrk="0" fontAlgn="base" hangingPunct="0">
        <a:spcBef>
          <a:spcPct val="0"/>
        </a:spcBef>
        <a:spcAft>
          <a:spcPct val="0"/>
        </a:spcAft>
        <a:defRPr sz="3500">
          <a:solidFill>
            <a:schemeClr val="tx2"/>
          </a:solidFill>
          <a:latin typeface="Georgia" pitchFamily="31" charset="0"/>
          <a:ea typeface="ＭＳ Ｐゴシック" pitchFamily="34" charset="-128"/>
        </a:defRPr>
      </a:lvl5pPr>
      <a:lvl6pPr marL="457200" algn="l" rtl="0" fontAlgn="base">
        <a:spcBef>
          <a:spcPct val="0"/>
        </a:spcBef>
        <a:spcAft>
          <a:spcPct val="0"/>
        </a:spcAft>
        <a:defRPr sz="3500">
          <a:solidFill>
            <a:schemeClr val="tx2"/>
          </a:solidFill>
          <a:latin typeface="Georgia" pitchFamily="31" charset="0"/>
        </a:defRPr>
      </a:lvl6pPr>
      <a:lvl7pPr marL="914400" algn="l" rtl="0" fontAlgn="base">
        <a:spcBef>
          <a:spcPct val="0"/>
        </a:spcBef>
        <a:spcAft>
          <a:spcPct val="0"/>
        </a:spcAft>
        <a:defRPr sz="3500">
          <a:solidFill>
            <a:schemeClr val="tx2"/>
          </a:solidFill>
          <a:latin typeface="Georgia" pitchFamily="31" charset="0"/>
        </a:defRPr>
      </a:lvl7pPr>
      <a:lvl8pPr marL="1371600" algn="l" rtl="0" fontAlgn="base">
        <a:spcBef>
          <a:spcPct val="0"/>
        </a:spcBef>
        <a:spcAft>
          <a:spcPct val="0"/>
        </a:spcAft>
        <a:defRPr sz="3500">
          <a:solidFill>
            <a:schemeClr val="tx2"/>
          </a:solidFill>
          <a:latin typeface="Georgia" pitchFamily="31" charset="0"/>
        </a:defRPr>
      </a:lvl8pPr>
      <a:lvl9pPr marL="1828800" algn="l" rtl="0" fontAlgn="base">
        <a:spcBef>
          <a:spcPct val="0"/>
        </a:spcBef>
        <a:spcAft>
          <a:spcPct val="0"/>
        </a:spcAft>
        <a:defRPr sz="3500">
          <a:solidFill>
            <a:schemeClr val="tx2"/>
          </a:solidFill>
          <a:latin typeface="Georgia" pitchFamily="31" charset="0"/>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ＭＳ Ｐゴシック" pitchFamily="34" charset="-128"/>
          <a:cs typeface="+mn-cs"/>
        </a:defRPr>
      </a:lvl1pPr>
      <a:lvl2pPr marL="742950" indent="-285750" algn="l" rtl="0" eaLnBrk="0" fontAlgn="base" hangingPunct="0">
        <a:lnSpc>
          <a:spcPct val="90000"/>
        </a:lnSpc>
        <a:spcBef>
          <a:spcPct val="0"/>
        </a:spcBef>
        <a:spcAft>
          <a:spcPct val="50000"/>
        </a:spcAft>
        <a:buChar char="–"/>
        <a:defRPr sz="2400">
          <a:solidFill>
            <a:schemeClr val="tx1"/>
          </a:solidFill>
          <a:latin typeface="+mn-lt"/>
          <a:ea typeface="ＭＳ Ｐゴシック" pitchFamily="31" charset="-128"/>
        </a:defRPr>
      </a:lvl2pPr>
      <a:lvl3pPr marL="1143000" indent="-228600" algn="l" rtl="0" eaLnBrk="0" fontAlgn="base" hangingPunct="0">
        <a:spcBef>
          <a:spcPct val="20000"/>
        </a:spcBef>
        <a:spcAft>
          <a:spcPct val="50000"/>
        </a:spcAft>
        <a:buChar char="•"/>
        <a:defRPr sz="2400">
          <a:solidFill>
            <a:schemeClr val="tx1"/>
          </a:solidFill>
          <a:latin typeface="+mn-lt"/>
          <a:ea typeface="ＭＳ Ｐゴシック" pitchFamily="31" charset="-128"/>
        </a:defRPr>
      </a:lvl3pPr>
      <a:lvl4pPr marL="1600200" indent="-228600" algn="l" rtl="0" eaLnBrk="0" fontAlgn="base" hangingPunct="0">
        <a:spcBef>
          <a:spcPct val="20000"/>
        </a:spcBef>
        <a:spcAft>
          <a:spcPct val="50000"/>
        </a:spcAft>
        <a:buChar char="–"/>
        <a:defRPr sz="2400">
          <a:solidFill>
            <a:schemeClr val="tx1"/>
          </a:solidFill>
          <a:latin typeface="+mn-lt"/>
          <a:ea typeface="ＭＳ Ｐゴシック" pitchFamily="31" charset="-128"/>
        </a:defRPr>
      </a:lvl4pPr>
      <a:lvl5pPr marL="2057400" indent="-228600" algn="l" rtl="0" eaLnBrk="0" fontAlgn="base" hangingPunct="0">
        <a:spcBef>
          <a:spcPct val="20000"/>
        </a:spcBef>
        <a:spcAft>
          <a:spcPct val="50000"/>
        </a:spcAft>
        <a:buChar char="»"/>
        <a:defRPr sz="2400">
          <a:solidFill>
            <a:schemeClr val="tx1"/>
          </a:solidFill>
          <a:latin typeface="+mn-lt"/>
          <a:ea typeface="ＭＳ Ｐゴシック" pitchFamily="31" charset="-128"/>
        </a:defRPr>
      </a:lvl5pPr>
      <a:lvl6pPr marL="2514600" indent="-228600" algn="l" rtl="0" fontAlgn="base">
        <a:spcBef>
          <a:spcPct val="20000"/>
        </a:spcBef>
        <a:spcAft>
          <a:spcPct val="50000"/>
        </a:spcAft>
        <a:buChar char="»"/>
        <a:defRPr sz="2400">
          <a:solidFill>
            <a:schemeClr val="tx1"/>
          </a:solidFill>
          <a:latin typeface="+mn-lt"/>
          <a:ea typeface="ＭＳ Ｐゴシック" pitchFamily="31" charset="-128"/>
        </a:defRPr>
      </a:lvl6pPr>
      <a:lvl7pPr marL="2971800" indent="-228600" algn="l" rtl="0" fontAlgn="base">
        <a:spcBef>
          <a:spcPct val="20000"/>
        </a:spcBef>
        <a:spcAft>
          <a:spcPct val="50000"/>
        </a:spcAft>
        <a:buChar char="»"/>
        <a:defRPr sz="2400">
          <a:solidFill>
            <a:schemeClr val="tx1"/>
          </a:solidFill>
          <a:latin typeface="+mn-lt"/>
          <a:ea typeface="ＭＳ Ｐゴシック" pitchFamily="31" charset="-128"/>
        </a:defRPr>
      </a:lvl7pPr>
      <a:lvl8pPr marL="3429000" indent="-228600" algn="l" rtl="0" fontAlgn="base">
        <a:spcBef>
          <a:spcPct val="20000"/>
        </a:spcBef>
        <a:spcAft>
          <a:spcPct val="50000"/>
        </a:spcAft>
        <a:buChar char="»"/>
        <a:defRPr sz="2400">
          <a:solidFill>
            <a:schemeClr val="tx1"/>
          </a:solidFill>
          <a:latin typeface="+mn-lt"/>
          <a:ea typeface="ＭＳ Ｐゴシック" pitchFamily="31" charset="-128"/>
        </a:defRPr>
      </a:lvl8pPr>
      <a:lvl9pPr marL="3886200" indent="-228600" algn="l" rtl="0" fontAlgn="base">
        <a:spcBef>
          <a:spcPct val="20000"/>
        </a:spcBef>
        <a:spcAft>
          <a:spcPct val="50000"/>
        </a:spcAft>
        <a:buChar char="»"/>
        <a:defRPr sz="2400">
          <a:solidFill>
            <a:schemeClr val="tx1"/>
          </a:solidFill>
          <a:latin typeface="+mn-lt"/>
          <a:ea typeface="ＭＳ Ｐゴシック" pitchFamily="31" charset="-128"/>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ctr" anchorCtr="0" compatLnSpc="1">
            <a:prstTxWarp prst="textNoShape">
              <a:avLst/>
            </a:prstTxWarp>
          </a:bodyPr>
          <a:lstStyle/>
          <a:p>
            <a:pPr lvl="0"/>
            <a:r>
              <a:rPr lang="en-GB" altLang="en-US" smtClean="0"/>
              <a:t>Click to edit Master title style</a:t>
            </a:r>
          </a:p>
        </p:txBody>
      </p:sp>
      <p:sp>
        <p:nvSpPr>
          <p:cNvPr id="2051" name="Rectangle 3"/>
          <p:cNvSpPr>
            <a:spLocks noGrp="1" noChangeArrowheads="1"/>
          </p:cNvSpPr>
          <p:nvPr>
            <p:ph type="body" idx="1"/>
          </p:nvPr>
        </p:nvSpPr>
        <p:spPr bwMode="auto">
          <a:xfrm>
            <a:off x="323850" y="1700213"/>
            <a:ext cx="84963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126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Aft>
                <a:spcPct val="0"/>
              </a:spcAft>
              <a:buFontTx/>
              <a:buNone/>
              <a:defRPr sz="1400">
                <a:latin typeface="Arial" charset="0"/>
              </a:defRPr>
            </a:lvl1pPr>
          </a:lstStyle>
          <a:p>
            <a:pPr fontAlgn="base">
              <a:spcBef>
                <a:spcPct val="0"/>
              </a:spcBef>
              <a:defRPr/>
            </a:pPr>
            <a:endParaRPr lang="en-US" altLang="en-US" dirty="0">
              <a:solidFill>
                <a:srgbClr val="323D43"/>
              </a:solidFill>
              <a:ea typeface="ＭＳ Ｐゴシック" pitchFamily="34" charset="-128"/>
            </a:endParaRPr>
          </a:p>
        </p:txBody>
      </p:sp>
      <p:sp>
        <p:nvSpPr>
          <p:cNvPr id="1126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spcAft>
                <a:spcPct val="0"/>
              </a:spcAft>
              <a:buFontTx/>
              <a:buNone/>
              <a:defRPr sz="1400">
                <a:latin typeface="Arial" charset="0"/>
              </a:defRPr>
            </a:lvl1pPr>
          </a:lstStyle>
          <a:p>
            <a:pPr fontAlgn="base">
              <a:spcBef>
                <a:spcPct val="0"/>
              </a:spcBef>
              <a:defRPr/>
            </a:pPr>
            <a:endParaRPr lang="en-US" altLang="en-US" dirty="0">
              <a:solidFill>
                <a:srgbClr val="323D43"/>
              </a:solidFill>
              <a:ea typeface="ＭＳ Ｐゴシック" pitchFamily="34" charset="-128"/>
            </a:endParaRPr>
          </a:p>
        </p:txBody>
      </p:sp>
      <p:sp>
        <p:nvSpPr>
          <p:cNvPr id="11270" name="Rectangle 6"/>
          <p:cNvSpPr>
            <a:spLocks noGrp="1" noChangeArrowheads="1"/>
          </p:cNvSpPr>
          <p:nvPr>
            <p:ph type="sldNum" sz="quarter" idx="4"/>
          </p:nvPr>
        </p:nvSpPr>
        <p:spPr bwMode="auto">
          <a:xfrm>
            <a:off x="6642100" y="6308725"/>
            <a:ext cx="2133600" cy="476250"/>
          </a:xfrm>
          <a:prstGeom prst="rect">
            <a:avLst/>
          </a:prstGeom>
          <a:noFill/>
          <a:ln w="9525">
            <a:noFill/>
            <a:miter lim="800000"/>
            <a:headEnd/>
            <a:tailEnd/>
          </a:ln>
          <a:effectLst/>
        </p:spPr>
        <p:txBody>
          <a:bodyPr vert="horz" wrap="square" lIns="91440" tIns="45720" rIns="0" bIns="45720" numCol="1" anchor="t" anchorCtr="0" compatLnSpc="1">
            <a:prstTxWarp prst="textNoShape">
              <a:avLst/>
            </a:prstTxWarp>
          </a:bodyPr>
          <a:lstStyle>
            <a:lvl1pPr algn="r" eaLnBrk="0" hangingPunct="0">
              <a:spcAft>
                <a:spcPct val="0"/>
              </a:spcAft>
              <a:buFontTx/>
              <a:buNone/>
              <a:defRPr sz="1400"/>
            </a:lvl1pPr>
          </a:lstStyle>
          <a:p>
            <a:pPr fontAlgn="base">
              <a:spcBef>
                <a:spcPct val="0"/>
              </a:spcBef>
              <a:defRPr/>
            </a:pPr>
            <a:fld id="{85C3A1BE-7E9F-4DBA-B41B-105337C10A1A}" type="slidenum">
              <a:rPr lang="en-GB" altLang="en-US">
                <a:solidFill>
                  <a:srgbClr val="323D43"/>
                </a:solidFill>
                <a:ea typeface="ＭＳ Ｐゴシック" pitchFamily="34" charset="-128"/>
              </a:rPr>
              <a:pPr fontAlgn="base">
                <a:spcBef>
                  <a:spcPct val="0"/>
                </a:spcBef>
                <a:defRPr/>
              </a:pPr>
              <a:t>‹#›</a:t>
            </a:fld>
            <a:endParaRPr lang="en-GB" altLang="en-US" dirty="0">
              <a:solidFill>
                <a:srgbClr val="323D43"/>
              </a:solidFill>
              <a:ea typeface="ＭＳ Ｐゴシック" pitchFamily="34" charset="-128"/>
            </a:endParaRPr>
          </a:p>
        </p:txBody>
      </p:sp>
      <p:pic>
        <p:nvPicPr>
          <p:cNvPr id="2055" name="Picture 7" descr="marine_blue _logo"/>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72342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0" fontAlgn="base" hangingPunct="0">
        <a:spcBef>
          <a:spcPct val="0"/>
        </a:spcBef>
        <a:spcAft>
          <a:spcPct val="0"/>
        </a:spcAft>
        <a:defRPr sz="3500">
          <a:solidFill>
            <a:schemeClr val="tx2"/>
          </a:solidFill>
          <a:latin typeface="+mj-lt"/>
          <a:ea typeface="ＭＳ Ｐゴシック" pitchFamily="34" charset="-128"/>
          <a:cs typeface="+mj-cs"/>
        </a:defRPr>
      </a:lvl1pPr>
      <a:lvl2pPr algn="l" rtl="0" eaLnBrk="0" fontAlgn="base" hangingPunct="0">
        <a:spcBef>
          <a:spcPct val="0"/>
        </a:spcBef>
        <a:spcAft>
          <a:spcPct val="0"/>
        </a:spcAft>
        <a:defRPr sz="3500">
          <a:solidFill>
            <a:schemeClr val="tx2"/>
          </a:solidFill>
          <a:latin typeface="Georgia" pitchFamily="31" charset="0"/>
          <a:ea typeface="ＭＳ Ｐゴシック" pitchFamily="34" charset="-128"/>
        </a:defRPr>
      </a:lvl2pPr>
      <a:lvl3pPr algn="l" rtl="0" eaLnBrk="0" fontAlgn="base" hangingPunct="0">
        <a:spcBef>
          <a:spcPct val="0"/>
        </a:spcBef>
        <a:spcAft>
          <a:spcPct val="0"/>
        </a:spcAft>
        <a:defRPr sz="3500">
          <a:solidFill>
            <a:schemeClr val="tx2"/>
          </a:solidFill>
          <a:latin typeface="Georgia" pitchFamily="31" charset="0"/>
          <a:ea typeface="ＭＳ Ｐゴシック" pitchFamily="34" charset="-128"/>
        </a:defRPr>
      </a:lvl3pPr>
      <a:lvl4pPr algn="l" rtl="0" eaLnBrk="0" fontAlgn="base" hangingPunct="0">
        <a:spcBef>
          <a:spcPct val="0"/>
        </a:spcBef>
        <a:spcAft>
          <a:spcPct val="0"/>
        </a:spcAft>
        <a:defRPr sz="3500">
          <a:solidFill>
            <a:schemeClr val="tx2"/>
          </a:solidFill>
          <a:latin typeface="Georgia" pitchFamily="31" charset="0"/>
          <a:ea typeface="ＭＳ Ｐゴシック" pitchFamily="34" charset="-128"/>
        </a:defRPr>
      </a:lvl4pPr>
      <a:lvl5pPr algn="l" rtl="0" eaLnBrk="0" fontAlgn="base" hangingPunct="0">
        <a:spcBef>
          <a:spcPct val="0"/>
        </a:spcBef>
        <a:spcAft>
          <a:spcPct val="0"/>
        </a:spcAft>
        <a:defRPr sz="3500">
          <a:solidFill>
            <a:schemeClr val="tx2"/>
          </a:solidFill>
          <a:latin typeface="Georgia" pitchFamily="31" charset="0"/>
          <a:ea typeface="ＭＳ Ｐゴシック" pitchFamily="34" charset="-128"/>
        </a:defRPr>
      </a:lvl5pPr>
      <a:lvl6pPr marL="457200" algn="l" rtl="0" fontAlgn="base">
        <a:spcBef>
          <a:spcPct val="0"/>
        </a:spcBef>
        <a:spcAft>
          <a:spcPct val="0"/>
        </a:spcAft>
        <a:defRPr sz="3500">
          <a:solidFill>
            <a:schemeClr val="tx2"/>
          </a:solidFill>
          <a:latin typeface="Georgia" pitchFamily="31" charset="0"/>
        </a:defRPr>
      </a:lvl6pPr>
      <a:lvl7pPr marL="914400" algn="l" rtl="0" fontAlgn="base">
        <a:spcBef>
          <a:spcPct val="0"/>
        </a:spcBef>
        <a:spcAft>
          <a:spcPct val="0"/>
        </a:spcAft>
        <a:defRPr sz="3500">
          <a:solidFill>
            <a:schemeClr val="tx2"/>
          </a:solidFill>
          <a:latin typeface="Georgia" pitchFamily="31" charset="0"/>
        </a:defRPr>
      </a:lvl7pPr>
      <a:lvl8pPr marL="1371600" algn="l" rtl="0" fontAlgn="base">
        <a:spcBef>
          <a:spcPct val="0"/>
        </a:spcBef>
        <a:spcAft>
          <a:spcPct val="0"/>
        </a:spcAft>
        <a:defRPr sz="3500">
          <a:solidFill>
            <a:schemeClr val="tx2"/>
          </a:solidFill>
          <a:latin typeface="Georgia" pitchFamily="31" charset="0"/>
        </a:defRPr>
      </a:lvl8pPr>
      <a:lvl9pPr marL="1828800" algn="l" rtl="0" fontAlgn="base">
        <a:spcBef>
          <a:spcPct val="0"/>
        </a:spcBef>
        <a:spcAft>
          <a:spcPct val="0"/>
        </a:spcAft>
        <a:defRPr sz="3500">
          <a:solidFill>
            <a:schemeClr val="tx2"/>
          </a:solidFill>
          <a:latin typeface="Georgia" pitchFamily="31" charset="0"/>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ＭＳ Ｐゴシック" pitchFamily="34" charset="-128"/>
          <a:cs typeface="+mn-cs"/>
        </a:defRPr>
      </a:lvl1pPr>
      <a:lvl2pPr marL="742950" indent="-285750" algn="l" rtl="0" eaLnBrk="0" fontAlgn="base" hangingPunct="0">
        <a:lnSpc>
          <a:spcPct val="90000"/>
        </a:lnSpc>
        <a:spcBef>
          <a:spcPct val="0"/>
        </a:spcBef>
        <a:spcAft>
          <a:spcPct val="50000"/>
        </a:spcAft>
        <a:buChar char="–"/>
        <a:defRPr sz="2400">
          <a:solidFill>
            <a:schemeClr val="tx1"/>
          </a:solidFill>
          <a:latin typeface="+mn-lt"/>
          <a:ea typeface="ＭＳ Ｐゴシック" pitchFamily="31" charset="-128"/>
        </a:defRPr>
      </a:lvl2pPr>
      <a:lvl3pPr marL="1143000" indent="-228600" algn="l" rtl="0" eaLnBrk="0" fontAlgn="base" hangingPunct="0">
        <a:spcBef>
          <a:spcPct val="20000"/>
        </a:spcBef>
        <a:spcAft>
          <a:spcPct val="50000"/>
        </a:spcAft>
        <a:buChar char="•"/>
        <a:defRPr sz="2400">
          <a:solidFill>
            <a:schemeClr val="tx1"/>
          </a:solidFill>
          <a:latin typeface="+mn-lt"/>
          <a:ea typeface="ＭＳ Ｐゴシック" pitchFamily="31" charset="-128"/>
        </a:defRPr>
      </a:lvl3pPr>
      <a:lvl4pPr marL="1600200" indent="-228600" algn="l" rtl="0" eaLnBrk="0" fontAlgn="base" hangingPunct="0">
        <a:spcBef>
          <a:spcPct val="20000"/>
        </a:spcBef>
        <a:spcAft>
          <a:spcPct val="50000"/>
        </a:spcAft>
        <a:buChar char="–"/>
        <a:defRPr sz="2400">
          <a:solidFill>
            <a:schemeClr val="tx1"/>
          </a:solidFill>
          <a:latin typeface="+mn-lt"/>
          <a:ea typeface="ＭＳ Ｐゴシック" pitchFamily="31" charset="-128"/>
        </a:defRPr>
      </a:lvl4pPr>
      <a:lvl5pPr marL="2057400" indent="-228600" algn="l" rtl="0" eaLnBrk="0" fontAlgn="base" hangingPunct="0">
        <a:spcBef>
          <a:spcPct val="20000"/>
        </a:spcBef>
        <a:spcAft>
          <a:spcPct val="50000"/>
        </a:spcAft>
        <a:buChar char="»"/>
        <a:defRPr sz="2400">
          <a:solidFill>
            <a:schemeClr val="tx1"/>
          </a:solidFill>
          <a:latin typeface="+mn-lt"/>
          <a:ea typeface="ＭＳ Ｐゴシック" pitchFamily="31" charset="-128"/>
        </a:defRPr>
      </a:lvl5pPr>
      <a:lvl6pPr marL="2514600" indent="-228600" algn="l" rtl="0" fontAlgn="base">
        <a:spcBef>
          <a:spcPct val="20000"/>
        </a:spcBef>
        <a:spcAft>
          <a:spcPct val="50000"/>
        </a:spcAft>
        <a:buChar char="»"/>
        <a:defRPr sz="2400">
          <a:solidFill>
            <a:schemeClr val="tx1"/>
          </a:solidFill>
          <a:latin typeface="+mn-lt"/>
          <a:ea typeface="ＭＳ Ｐゴシック" pitchFamily="31" charset="-128"/>
        </a:defRPr>
      </a:lvl6pPr>
      <a:lvl7pPr marL="2971800" indent="-228600" algn="l" rtl="0" fontAlgn="base">
        <a:spcBef>
          <a:spcPct val="20000"/>
        </a:spcBef>
        <a:spcAft>
          <a:spcPct val="50000"/>
        </a:spcAft>
        <a:buChar char="»"/>
        <a:defRPr sz="2400">
          <a:solidFill>
            <a:schemeClr val="tx1"/>
          </a:solidFill>
          <a:latin typeface="+mn-lt"/>
          <a:ea typeface="ＭＳ Ｐゴシック" pitchFamily="31" charset="-128"/>
        </a:defRPr>
      </a:lvl7pPr>
      <a:lvl8pPr marL="3429000" indent="-228600" algn="l" rtl="0" fontAlgn="base">
        <a:spcBef>
          <a:spcPct val="20000"/>
        </a:spcBef>
        <a:spcAft>
          <a:spcPct val="50000"/>
        </a:spcAft>
        <a:buChar char="»"/>
        <a:defRPr sz="2400">
          <a:solidFill>
            <a:schemeClr val="tx1"/>
          </a:solidFill>
          <a:latin typeface="+mn-lt"/>
          <a:ea typeface="ＭＳ Ｐゴシック" pitchFamily="31" charset="-128"/>
        </a:defRPr>
      </a:lvl8pPr>
      <a:lvl9pPr marL="3886200" indent="-228600" algn="l" rtl="0" fontAlgn="base">
        <a:spcBef>
          <a:spcPct val="20000"/>
        </a:spcBef>
        <a:spcAft>
          <a:spcPct val="50000"/>
        </a:spcAft>
        <a:buChar char="»"/>
        <a:defRPr sz="2400">
          <a:solidFill>
            <a:schemeClr val="tx1"/>
          </a:solidFill>
          <a:latin typeface="+mn-lt"/>
          <a:ea typeface="ＭＳ Ｐゴシック" pitchFamily="31" charset="-128"/>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2400" dirty="0">
              <a:solidFill>
                <a:srgbClr val="323D43"/>
              </a:solidFill>
              <a:latin typeface="Arial" pitchFamily="34" charset="0"/>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1200" dirty="0">
              <a:solidFill>
                <a:srgbClr val="323D43"/>
              </a:solidFill>
              <a:latin typeface="Lucida Sans" pitchFamily="34" charset="0"/>
            </a:endParaRPr>
          </a:p>
        </p:txBody>
      </p:sp>
      <p:sp>
        <p:nvSpPr>
          <p:cNvPr id="7172"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title style</a:t>
            </a:r>
          </a:p>
        </p:txBody>
      </p:sp>
      <p:sp>
        <p:nvSpPr>
          <p:cNvPr id="7173"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spcAft>
                <a:spcPct val="0"/>
              </a:spcAft>
              <a:buFontTx/>
              <a:buNone/>
              <a:defRPr sz="1400" dirty="0">
                <a:solidFill>
                  <a:srgbClr val="323D43"/>
                </a:solidFill>
                <a:latin typeface="Arial" charset="0"/>
                <a:ea typeface="ＭＳ Ｐゴシック"/>
              </a:defRPr>
            </a:lvl1pPr>
          </a:lstStyle>
          <a:p>
            <a:pPr fontAlgn="base">
              <a:spcBef>
                <a:spcPct val="0"/>
              </a:spcBef>
              <a:defRPr/>
            </a:pPr>
            <a:endParaRPr lang="en-US" dirty="0"/>
          </a:p>
        </p:txBody>
      </p:sp>
      <p:sp>
        <p:nvSpPr>
          <p:cNvPr id="2"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Aft>
                <a:spcPct val="0"/>
              </a:spcAft>
              <a:buFontTx/>
              <a:buNone/>
              <a:defRPr sz="1400" dirty="0">
                <a:solidFill>
                  <a:srgbClr val="323D43"/>
                </a:solidFill>
                <a:latin typeface="Arial" charset="0"/>
                <a:ea typeface="ＭＳ Ｐゴシック"/>
              </a:defRPr>
            </a:lvl1pPr>
          </a:lstStyle>
          <a:p>
            <a:pPr fontAlgn="base">
              <a:spcBef>
                <a:spcPct val="0"/>
              </a:spcBef>
              <a:defRPr/>
            </a:pPr>
            <a:endParaRPr lang="en-US" dirty="0"/>
          </a:p>
        </p:txBody>
      </p:sp>
      <p:sp>
        <p:nvSpPr>
          <p:cNvPr id="3" name="Rectangle 6"/>
          <p:cNvSpPr>
            <a:spLocks noGrp="1" noChangeArrowheads="1"/>
          </p:cNvSpPr>
          <p:nvPr>
            <p:ph type="sldNum" sz="quarter" idx="4"/>
          </p:nvPr>
        </p:nvSpPr>
        <p:spPr bwMode="auto">
          <a:xfrm>
            <a:off x="6877050" y="6308725"/>
            <a:ext cx="1905000" cy="457200"/>
          </a:xfrm>
          <a:prstGeom prst="rect">
            <a:avLst/>
          </a:prstGeom>
          <a:noFill/>
          <a:ln w="9525">
            <a:noFill/>
            <a:miter lim="800000"/>
            <a:headEnd/>
            <a:tailEnd/>
          </a:ln>
        </p:spPr>
        <p:txBody>
          <a:bodyPr vert="horz" wrap="square" lIns="91440" tIns="45720" rIns="0" bIns="45720" numCol="1" anchor="t" anchorCtr="0" compatLnSpc="1">
            <a:prstTxWarp prst="textNoShape">
              <a:avLst/>
            </a:prstTxWarp>
          </a:bodyPr>
          <a:lstStyle>
            <a:lvl1pPr algn="r" eaLnBrk="0" hangingPunct="0">
              <a:spcAft>
                <a:spcPct val="0"/>
              </a:spcAft>
              <a:buFontTx/>
              <a:buNone/>
              <a:defRPr sz="1400">
                <a:solidFill>
                  <a:srgbClr val="323D43"/>
                </a:solidFill>
                <a:latin typeface="Georgia"/>
                <a:ea typeface="ＭＳ Ｐゴシック"/>
              </a:defRPr>
            </a:lvl1pPr>
          </a:lstStyle>
          <a:p>
            <a:pPr fontAlgn="base">
              <a:spcBef>
                <a:spcPct val="0"/>
              </a:spcBef>
              <a:defRPr/>
            </a:pPr>
            <a:fld id="{60809FF7-BC56-4EFD-A84F-C83A8760E75C}" type="slidenum">
              <a:rPr lang="en-GB"/>
              <a:pPr fontAlgn="base">
                <a:spcBef>
                  <a:spcPct val="0"/>
                </a:spcBef>
                <a:defRPr/>
              </a:pPr>
              <a:t>‹#›</a:t>
            </a:fld>
            <a:endParaRPr lang="en-GB" dirty="0"/>
          </a:p>
        </p:txBody>
      </p:sp>
      <p:pic>
        <p:nvPicPr>
          <p:cNvPr id="7177" name="Picture 7" descr="marine_blue _logo"/>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359999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hf hdr="0" ftr="0" dt="0"/>
  <p:txStyles>
    <p:titleStyle>
      <a:lvl1pPr algn="l" rtl="0" eaLnBrk="0" fontAlgn="base" hangingPunct="0">
        <a:spcBef>
          <a:spcPct val="0"/>
        </a:spcBef>
        <a:spcAft>
          <a:spcPct val="0"/>
        </a:spcAft>
        <a:defRPr sz="3500">
          <a:solidFill>
            <a:schemeClr val="tx2"/>
          </a:solidFill>
          <a:latin typeface="+mj-lt"/>
          <a:ea typeface="+mj-ea"/>
          <a:cs typeface="+mj-cs"/>
        </a:defRPr>
      </a:lvl1pPr>
      <a:lvl2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2pPr>
      <a:lvl3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3pPr>
      <a:lvl4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4pPr>
      <a:lvl5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5pPr>
      <a:lvl6pPr marL="4572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6pPr>
      <a:lvl7pPr marL="9144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7pPr>
      <a:lvl8pPr marL="13716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8pPr>
      <a:lvl9pPr marL="18288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mn-ea"/>
          <a:cs typeface="+mn-cs"/>
        </a:defRPr>
      </a:lvl1pPr>
      <a:lvl2pPr marL="811213" indent="-288925" algn="l" rtl="0" eaLnBrk="0" fontAlgn="base" hangingPunct="0">
        <a:lnSpc>
          <a:spcPct val="90000"/>
        </a:lnSpc>
        <a:spcBef>
          <a:spcPct val="0"/>
        </a:spcBef>
        <a:spcAft>
          <a:spcPct val="50000"/>
        </a:spcAft>
        <a:buChar char="–"/>
        <a:defRPr sz="2400">
          <a:solidFill>
            <a:schemeClr val="tx1"/>
          </a:solidFill>
          <a:latin typeface="+mn-lt"/>
          <a:ea typeface="+mn-ea"/>
        </a:defRPr>
      </a:lvl2pPr>
      <a:lvl3pPr marL="1219200" indent="-228600" algn="l" rtl="0" eaLnBrk="0" fontAlgn="base" hangingPunct="0">
        <a:lnSpc>
          <a:spcPct val="90000"/>
        </a:lnSpc>
        <a:spcBef>
          <a:spcPct val="20000"/>
        </a:spcBef>
        <a:spcAft>
          <a:spcPct val="0"/>
        </a:spcAft>
        <a:buChar char="•"/>
        <a:defRPr sz="2400">
          <a:solidFill>
            <a:schemeClr val="tx1"/>
          </a:solidFill>
          <a:latin typeface="+mn-lt"/>
          <a:ea typeface="+mn-ea"/>
        </a:defRPr>
      </a:lvl3pPr>
      <a:lvl4pPr marL="1627188" indent="-228600" algn="l" rtl="0" eaLnBrk="0" fontAlgn="base" hangingPunct="0">
        <a:lnSpc>
          <a:spcPct val="90000"/>
        </a:lnSpc>
        <a:spcBef>
          <a:spcPct val="20000"/>
        </a:spcBef>
        <a:spcAft>
          <a:spcPct val="0"/>
        </a:spcAft>
        <a:buChar char="–"/>
        <a:defRPr sz="2400">
          <a:solidFill>
            <a:schemeClr val="tx1"/>
          </a:solidFill>
          <a:latin typeface="+mn-lt"/>
          <a:ea typeface="+mn-ea"/>
        </a:defRPr>
      </a:lvl4pPr>
      <a:lvl5pPr marL="2057400" indent="-228600" algn="l" rtl="0" eaLnBrk="0" fontAlgn="base" hangingPunct="0">
        <a:lnSpc>
          <a:spcPct val="90000"/>
        </a:lnSpc>
        <a:spcBef>
          <a:spcPct val="20000"/>
        </a:spcBef>
        <a:spcAft>
          <a:spcPct val="0"/>
        </a:spcAft>
        <a:buChar char="»"/>
        <a:defRPr sz="2400">
          <a:solidFill>
            <a:schemeClr val="tx1"/>
          </a:solidFill>
          <a:latin typeface="+mn-lt"/>
          <a:ea typeface="+mn-ea"/>
        </a:defRPr>
      </a:lvl5pPr>
      <a:lvl6pPr marL="2514600" indent="-228600" algn="l" rtl="0" fontAlgn="base">
        <a:lnSpc>
          <a:spcPct val="90000"/>
        </a:lnSpc>
        <a:spcBef>
          <a:spcPct val="20000"/>
        </a:spcBef>
        <a:spcAft>
          <a:spcPct val="0"/>
        </a:spcAft>
        <a:buChar char="»"/>
        <a:defRPr sz="2400">
          <a:solidFill>
            <a:schemeClr val="tx1"/>
          </a:solidFill>
          <a:latin typeface="+mn-lt"/>
          <a:ea typeface="+mn-ea"/>
        </a:defRPr>
      </a:lvl6pPr>
      <a:lvl7pPr marL="2971800" indent="-228600" algn="l" rtl="0" fontAlgn="base">
        <a:lnSpc>
          <a:spcPct val="90000"/>
        </a:lnSpc>
        <a:spcBef>
          <a:spcPct val="20000"/>
        </a:spcBef>
        <a:spcAft>
          <a:spcPct val="0"/>
        </a:spcAft>
        <a:buChar char="»"/>
        <a:defRPr sz="2400">
          <a:solidFill>
            <a:schemeClr val="tx1"/>
          </a:solidFill>
          <a:latin typeface="+mn-lt"/>
          <a:ea typeface="+mn-ea"/>
        </a:defRPr>
      </a:lvl7pPr>
      <a:lvl8pPr marL="3429000" indent="-228600" algn="l" rtl="0" fontAlgn="base">
        <a:lnSpc>
          <a:spcPct val="90000"/>
        </a:lnSpc>
        <a:spcBef>
          <a:spcPct val="20000"/>
        </a:spcBef>
        <a:spcAft>
          <a:spcPct val="0"/>
        </a:spcAft>
        <a:buChar char="»"/>
        <a:defRPr sz="2400">
          <a:solidFill>
            <a:schemeClr val="tx1"/>
          </a:solidFill>
          <a:latin typeface="+mn-lt"/>
          <a:ea typeface="+mn-ea"/>
        </a:defRPr>
      </a:lvl8pPr>
      <a:lvl9pPr marL="3886200" indent="-228600" algn="l" rtl="0" fontAlgn="base">
        <a:lnSpc>
          <a:spcPct val="90000"/>
        </a:lnSpc>
        <a:spcBef>
          <a:spcPct val="20000"/>
        </a:spcBef>
        <a:spcAft>
          <a:spcPct val="0"/>
        </a:spcAft>
        <a:buChar char="»"/>
        <a:defRPr sz="2400">
          <a:solidFill>
            <a:schemeClr val="tx1"/>
          </a:solidFill>
          <a:latin typeface="+mn-lt"/>
          <a:ea typeface="+mn-ea"/>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4"/>
          <p:cNvSpPr>
            <a:spLocks noGrp="1" noChangeArrowheads="1"/>
          </p:cNvSpPr>
          <p:nvPr>
            <p:ph type="title"/>
          </p:nvPr>
        </p:nvSpPr>
        <p:spPr bwMode="auto">
          <a:xfrm>
            <a:off x="358775" y="0"/>
            <a:ext cx="8426450" cy="1341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p>
            <a:pPr lvl="0"/>
            <a:r>
              <a:rPr lang="en-GB" altLang="en-US" smtClean="0"/>
              <a:t>Click to edit Master title style</a:t>
            </a:r>
          </a:p>
        </p:txBody>
      </p:sp>
      <p:sp>
        <p:nvSpPr>
          <p:cNvPr id="4099" name="Rectangle 5"/>
          <p:cNvSpPr>
            <a:spLocks noGrp="1" noChangeArrowheads="1"/>
          </p:cNvSpPr>
          <p:nvPr>
            <p:ph type="body" idx="1"/>
          </p:nvPr>
        </p:nvSpPr>
        <p:spPr bwMode="auto">
          <a:xfrm>
            <a:off x="358775" y="1700213"/>
            <a:ext cx="8426450" cy="4502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4102" name="Rectangle 6"/>
          <p:cNvSpPr>
            <a:spLocks noGrp="1" noChangeArrowheads="1"/>
          </p:cNvSpPr>
          <p:nvPr>
            <p:ph type="dt" sz="half" idx="2"/>
          </p:nvPr>
        </p:nvSpPr>
        <p:spPr bwMode="auto">
          <a:xfrm>
            <a:off x="358775" y="6308725"/>
            <a:ext cx="1905000" cy="18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l" eaLnBrk="0" hangingPunct="0">
              <a:spcAft>
                <a:spcPct val="0"/>
              </a:spcAft>
              <a:buFontTx/>
              <a:buNone/>
              <a:defRPr sz="1400">
                <a:solidFill>
                  <a:srgbClr val="FFFFFF"/>
                </a:solidFill>
                <a:latin typeface="Lucida Sans" pitchFamily="34" charset="0"/>
                <a:ea typeface="ＭＳ Ｐゴシック" pitchFamily="16" charset="-128"/>
                <a:cs typeface="Arial" charset="0"/>
              </a:defRPr>
            </a:lvl1pPr>
          </a:lstStyle>
          <a:p>
            <a:pPr fontAlgn="base">
              <a:spcBef>
                <a:spcPct val="0"/>
              </a:spcBef>
              <a:defRPr/>
            </a:pPr>
            <a:endParaRPr lang="en-GB" dirty="0"/>
          </a:p>
        </p:txBody>
      </p:sp>
      <p:sp>
        <p:nvSpPr>
          <p:cNvPr id="4103" name="Rectangle 7"/>
          <p:cNvSpPr>
            <a:spLocks noGrp="1" noChangeArrowheads="1"/>
          </p:cNvSpPr>
          <p:nvPr>
            <p:ph type="ftr" sz="quarter" idx="3"/>
          </p:nvPr>
        </p:nvSpPr>
        <p:spPr bwMode="auto">
          <a:xfrm>
            <a:off x="2268538" y="6308725"/>
            <a:ext cx="4608512" cy="18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ctr" eaLnBrk="0" hangingPunct="0">
              <a:spcAft>
                <a:spcPct val="0"/>
              </a:spcAft>
              <a:buFontTx/>
              <a:buNone/>
              <a:defRPr sz="1400">
                <a:solidFill>
                  <a:srgbClr val="FFFFFF"/>
                </a:solidFill>
                <a:latin typeface="Lucida Sans" pitchFamily="34" charset="0"/>
                <a:ea typeface="ＭＳ Ｐゴシック" pitchFamily="16" charset="-128"/>
                <a:cs typeface="Arial" charset="0"/>
              </a:defRPr>
            </a:lvl1pPr>
          </a:lstStyle>
          <a:p>
            <a:pPr fontAlgn="base">
              <a:spcBef>
                <a:spcPct val="0"/>
              </a:spcBef>
              <a:defRPr/>
            </a:pPr>
            <a:endParaRPr lang="en-GB" dirty="0"/>
          </a:p>
        </p:txBody>
      </p:sp>
      <p:sp>
        <p:nvSpPr>
          <p:cNvPr id="4104" name="Rectangle 8"/>
          <p:cNvSpPr>
            <a:spLocks noGrp="1" noChangeArrowheads="1"/>
          </p:cNvSpPr>
          <p:nvPr>
            <p:ph type="sldNum" sz="quarter" idx="4"/>
          </p:nvPr>
        </p:nvSpPr>
        <p:spPr bwMode="auto">
          <a:xfrm>
            <a:off x="6877050" y="6308725"/>
            <a:ext cx="1908175" cy="18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r" eaLnBrk="0" hangingPunct="0">
              <a:spcAft>
                <a:spcPct val="0"/>
              </a:spcAft>
              <a:buFontTx/>
              <a:buNone/>
              <a:defRPr sz="1400">
                <a:solidFill>
                  <a:srgbClr val="FFFFFF"/>
                </a:solidFill>
                <a:latin typeface="Lucida Sans" pitchFamily="34" charset="0"/>
                <a:ea typeface="ＭＳ Ｐゴシック" pitchFamily="16" charset="-128"/>
                <a:cs typeface="Arial" charset="0"/>
              </a:defRPr>
            </a:lvl1pPr>
          </a:lstStyle>
          <a:p>
            <a:pPr fontAlgn="base">
              <a:spcBef>
                <a:spcPct val="0"/>
              </a:spcBef>
              <a:defRPr/>
            </a:pPr>
            <a:fld id="{4043A92C-BC72-4FC0-B7A5-C73B6D7CBCEB}" type="slidenum">
              <a:rPr lang="en-GB"/>
              <a:pPr fontAlgn="base">
                <a:spcBef>
                  <a:spcPct val="0"/>
                </a:spcBef>
                <a:defRPr/>
              </a:pPr>
              <a:t>‹#›</a:t>
            </a:fld>
            <a:endParaRPr lang="en-GB" dirty="0"/>
          </a:p>
        </p:txBody>
      </p:sp>
    </p:spTree>
    <p:extLst>
      <p:ext uri="{BB962C8B-B14F-4D97-AF65-F5344CB8AC3E}">
        <p14:creationId xmlns:p14="http://schemas.microsoft.com/office/powerpoint/2010/main" val="3937391206"/>
      </p:ext>
    </p:extLst>
  </p:cSld>
  <p:clrMap bg1="dk2" tx1="lt1" bg2="dk1" tx2="lt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3600" b="1">
          <a:solidFill>
            <a:schemeClr val="tx2"/>
          </a:solidFill>
          <a:latin typeface="+mj-lt"/>
          <a:ea typeface="+mj-ea"/>
          <a:cs typeface="+mj-cs"/>
        </a:defRPr>
      </a:lvl1pPr>
      <a:lvl2pPr algn="l" rtl="0" eaLnBrk="0" fontAlgn="base" hangingPunct="0">
        <a:spcBef>
          <a:spcPct val="0"/>
        </a:spcBef>
        <a:spcAft>
          <a:spcPct val="0"/>
        </a:spcAft>
        <a:defRPr sz="3600" b="1">
          <a:solidFill>
            <a:schemeClr val="tx2"/>
          </a:solidFill>
          <a:latin typeface="Lucida Sans" pitchFamily="34" charset="0"/>
          <a:ea typeface="ＭＳ Ｐゴシック" pitchFamily="16" charset="-128"/>
        </a:defRPr>
      </a:lvl2pPr>
      <a:lvl3pPr algn="l" rtl="0" eaLnBrk="0" fontAlgn="base" hangingPunct="0">
        <a:spcBef>
          <a:spcPct val="0"/>
        </a:spcBef>
        <a:spcAft>
          <a:spcPct val="0"/>
        </a:spcAft>
        <a:defRPr sz="3600" b="1">
          <a:solidFill>
            <a:schemeClr val="tx2"/>
          </a:solidFill>
          <a:latin typeface="Lucida Sans" pitchFamily="34" charset="0"/>
          <a:ea typeface="ＭＳ Ｐゴシック" pitchFamily="16" charset="-128"/>
        </a:defRPr>
      </a:lvl3pPr>
      <a:lvl4pPr algn="l" rtl="0" eaLnBrk="0" fontAlgn="base" hangingPunct="0">
        <a:spcBef>
          <a:spcPct val="0"/>
        </a:spcBef>
        <a:spcAft>
          <a:spcPct val="0"/>
        </a:spcAft>
        <a:defRPr sz="3600" b="1">
          <a:solidFill>
            <a:schemeClr val="tx2"/>
          </a:solidFill>
          <a:latin typeface="Lucida Sans" pitchFamily="34" charset="0"/>
          <a:ea typeface="ＭＳ Ｐゴシック" pitchFamily="16" charset="-128"/>
        </a:defRPr>
      </a:lvl4pPr>
      <a:lvl5pPr algn="l" rtl="0" eaLnBrk="0" fontAlgn="base" hangingPunct="0">
        <a:spcBef>
          <a:spcPct val="0"/>
        </a:spcBef>
        <a:spcAft>
          <a:spcPct val="0"/>
        </a:spcAft>
        <a:defRPr sz="3600" b="1">
          <a:solidFill>
            <a:schemeClr val="tx2"/>
          </a:solidFill>
          <a:latin typeface="Lucida Sans" pitchFamily="34" charset="0"/>
          <a:ea typeface="ＭＳ Ｐゴシック" pitchFamily="16" charset="-128"/>
        </a:defRPr>
      </a:lvl5pPr>
      <a:lvl6pPr marL="457200" algn="l" rtl="0" fontAlgn="base">
        <a:spcBef>
          <a:spcPct val="0"/>
        </a:spcBef>
        <a:spcAft>
          <a:spcPct val="0"/>
        </a:spcAft>
        <a:defRPr sz="3600" b="1">
          <a:solidFill>
            <a:schemeClr val="tx2"/>
          </a:solidFill>
          <a:latin typeface="Lucida Sans" pitchFamily="34" charset="0"/>
          <a:ea typeface="ＭＳ Ｐゴシック" pitchFamily="16" charset="-128"/>
        </a:defRPr>
      </a:lvl6pPr>
      <a:lvl7pPr marL="914400" algn="l" rtl="0" fontAlgn="base">
        <a:spcBef>
          <a:spcPct val="0"/>
        </a:spcBef>
        <a:spcAft>
          <a:spcPct val="0"/>
        </a:spcAft>
        <a:defRPr sz="3600" b="1">
          <a:solidFill>
            <a:schemeClr val="tx2"/>
          </a:solidFill>
          <a:latin typeface="Lucida Sans" pitchFamily="34" charset="0"/>
          <a:ea typeface="ＭＳ Ｐゴシック" pitchFamily="16" charset="-128"/>
        </a:defRPr>
      </a:lvl7pPr>
      <a:lvl8pPr marL="1371600" algn="l" rtl="0" fontAlgn="base">
        <a:spcBef>
          <a:spcPct val="0"/>
        </a:spcBef>
        <a:spcAft>
          <a:spcPct val="0"/>
        </a:spcAft>
        <a:defRPr sz="3600" b="1">
          <a:solidFill>
            <a:schemeClr val="tx2"/>
          </a:solidFill>
          <a:latin typeface="Lucida Sans" pitchFamily="34" charset="0"/>
          <a:ea typeface="ＭＳ Ｐゴシック" pitchFamily="16" charset="-128"/>
        </a:defRPr>
      </a:lvl8pPr>
      <a:lvl9pPr marL="1828800" algn="l" rtl="0" fontAlgn="base">
        <a:spcBef>
          <a:spcPct val="0"/>
        </a:spcBef>
        <a:spcAft>
          <a:spcPct val="0"/>
        </a:spcAft>
        <a:defRPr sz="3600" b="1">
          <a:solidFill>
            <a:schemeClr val="tx2"/>
          </a:solidFill>
          <a:latin typeface="Lucida Sans" pitchFamily="34" charset="0"/>
          <a:ea typeface="ＭＳ Ｐゴシック" pitchFamily="16" charset="-128"/>
        </a:defRPr>
      </a:lvl9pPr>
    </p:titleStyle>
    <p:bodyStyle>
      <a:lvl1pPr marL="271463" indent="-271463" algn="l" rtl="0" eaLnBrk="0" fontAlgn="base" hangingPunct="0">
        <a:spcBef>
          <a:spcPct val="70000"/>
        </a:spcBef>
        <a:spcAft>
          <a:spcPct val="0"/>
        </a:spcAft>
        <a:buClr>
          <a:schemeClr val="tx2"/>
        </a:buClr>
        <a:buFont typeface="Wingdings" pitchFamily="2" charset="2"/>
        <a:buChar char="§"/>
        <a:defRPr sz="3000">
          <a:solidFill>
            <a:schemeClr val="tx1"/>
          </a:solidFill>
          <a:latin typeface="+mn-lt"/>
          <a:ea typeface="+mn-ea"/>
          <a:cs typeface="+mn-cs"/>
        </a:defRPr>
      </a:lvl1pPr>
      <a:lvl2pPr marL="809625" indent="-358775" algn="l" rtl="0" eaLnBrk="0" fontAlgn="base" hangingPunct="0">
        <a:lnSpc>
          <a:spcPct val="90000"/>
        </a:lnSpc>
        <a:spcBef>
          <a:spcPct val="30000"/>
        </a:spcBef>
        <a:spcAft>
          <a:spcPct val="0"/>
        </a:spcAft>
        <a:buClr>
          <a:schemeClr val="tx2"/>
        </a:buClr>
        <a:buFont typeface="Arial" charset="0"/>
        <a:buChar char="–"/>
        <a:defRPr sz="2800">
          <a:solidFill>
            <a:schemeClr val="tx1"/>
          </a:solidFill>
          <a:latin typeface="+mn-lt"/>
          <a:ea typeface="+mn-ea"/>
        </a:defRPr>
      </a:lvl2pPr>
      <a:lvl3pPr marL="1257300" indent="-268288" algn="l" rtl="0" eaLnBrk="0" fontAlgn="base" hangingPunct="0">
        <a:lnSpc>
          <a:spcPct val="90000"/>
        </a:lnSpc>
        <a:spcBef>
          <a:spcPct val="30000"/>
        </a:spcBef>
        <a:spcAft>
          <a:spcPct val="0"/>
        </a:spcAft>
        <a:buClr>
          <a:schemeClr val="tx2"/>
        </a:buClr>
        <a:buFont typeface="Symbol" pitchFamily="18" charset="2"/>
        <a:buChar char="·"/>
        <a:defRPr sz="2400">
          <a:solidFill>
            <a:schemeClr val="tx1"/>
          </a:solidFill>
          <a:latin typeface="+mn-lt"/>
          <a:ea typeface="+mn-ea"/>
        </a:defRPr>
      </a:lvl3pPr>
      <a:lvl4pPr marL="1704975" indent="-268288" algn="l" rtl="0" eaLnBrk="0" fontAlgn="base" hangingPunct="0">
        <a:lnSpc>
          <a:spcPct val="90000"/>
        </a:lnSpc>
        <a:spcBef>
          <a:spcPct val="30000"/>
        </a:spcBef>
        <a:spcAft>
          <a:spcPct val="0"/>
        </a:spcAft>
        <a:buClr>
          <a:schemeClr val="tx2"/>
        </a:buClr>
        <a:buFont typeface="Arial" charset="0"/>
        <a:buChar char="–"/>
        <a:defRPr sz="2000">
          <a:solidFill>
            <a:schemeClr val="tx1"/>
          </a:solidFill>
          <a:latin typeface="+mn-lt"/>
          <a:ea typeface="+mn-ea"/>
        </a:defRPr>
      </a:lvl4pPr>
      <a:lvl5pPr marL="2152650" indent="-268288" algn="l" rtl="0" eaLnBrk="0" fontAlgn="base" hangingPunct="0">
        <a:lnSpc>
          <a:spcPct val="90000"/>
        </a:lnSpc>
        <a:spcBef>
          <a:spcPct val="30000"/>
        </a:spcBef>
        <a:spcAft>
          <a:spcPct val="0"/>
        </a:spcAft>
        <a:buClr>
          <a:schemeClr val="tx2"/>
        </a:buClr>
        <a:buFont typeface="Arial" charset="0"/>
        <a:buChar char="»"/>
        <a:defRPr sz="2000">
          <a:solidFill>
            <a:schemeClr val="tx1"/>
          </a:solidFill>
          <a:latin typeface="+mn-lt"/>
          <a:ea typeface="+mn-ea"/>
        </a:defRPr>
      </a:lvl5pPr>
      <a:lvl6pPr marL="26098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6pPr>
      <a:lvl7pPr marL="30670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7pPr>
      <a:lvl8pPr marL="35242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8pPr>
      <a:lvl9pPr marL="39814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bwMode="auto">
          <a:xfrm>
            <a:off x="358775" y="0"/>
            <a:ext cx="8426450" cy="1341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p>
            <a:pPr lvl="0"/>
            <a:r>
              <a:rPr lang="en-GB" altLang="en-US" smtClean="0"/>
              <a:t>Click to edit Master title style</a:t>
            </a:r>
          </a:p>
        </p:txBody>
      </p:sp>
      <p:sp>
        <p:nvSpPr>
          <p:cNvPr id="5123" name="Rectangle 5"/>
          <p:cNvSpPr>
            <a:spLocks noGrp="1" noChangeArrowheads="1"/>
          </p:cNvSpPr>
          <p:nvPr>
            <p:ph type="body" idx="1"/>
          </p:nvPr>
        </p:nvSpPr>
        <p:spPr bwMode="auto">
          <a:xfrm>
            <a:off x="358775" y="1700213"/>
            <a:ext cx="8426450" cy="4502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4102" name="Rectangle 6"/>
          <p:cNvSpPr>
            <a:spLocks noGrp="1" noChangeArrowheads="1"/>
          </p:cNvSpPr>
          <p:nvPr>
            <p:ph type="dt" sz="half" idx="2"/>
          </p:nvPr>
        </p:nvSpPr>
        <p:spPr bwMode="auto">
          <a:xfrm>
            <a:off x="358775" y="6308725"/>
            <a:ext cx="1905000" cy="18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l" eaLnBrk="0" hangingPunct="0">
              <a:spcAft>
                <a:spcPct val="0"/>
              </a:spcAft>
              <a:buFontTx/>
              <a:buNone/>
              <a:defRPr sz="1400">
                <a:solidFill>
                  <a:srgbClr val="FFFFFF"/>
                </a:solidFill>
                <a:latin typeface="Lucida Sans"/>
                <a:ea typeface="ＭＳ Ｐゴシック"/>
                <a:cs typeface="Arial" charset="0"/>
              </a:defRPr>
            </a:lvl1pPr>
          </a:lstStyle>
          <a:p>
            <a:pPr fontAlgn="base">
              <a:spcBef>
                <a:spcPct val="0"/>
              </a:spcBef>
              <a:defRPr/>
            </a:pPr>
            <a:endParaRPr lang="en-GB" dirty="0"/>
          </a:p>
        </p:txBody>
      </p:sp>
      <p:sp>
        <p:nvSpPr>
          <p:cNvPr id="4103" name="Rectangle 7"/>
          <p:cNvSpPr>
            <a:spLocks noGrp="1" noChangeArrowheads="1"/>
          </p:cNvSpPr>
          <p:nvPr>
            <p:ph type="ftr" sz="quarter" idx="3"/>
          </p:nvPr>
        </p:nvSpPr>
        <p:spPr bwMode="auto">
          <a:xfrm>
            <a:off x="2268538" y="6308725"/>
            <a:ext cx="4608512" cy="18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ctr" eaLnBrk="0" hangingPunct="0">
              <a:spcAft>
                <a:spcPct val="0"/>
              </a:spcAft>
              <a:buFontTx/>
              <a:buNone/>
              <a:defRPr sz="1400">
                <a:solidFill>
                  <a:srgbClr val="FFFFFF"/>
                </a:solidFill>
                <a:latin typeface="Lucida Sans"/>
                <a:ea typeface="ＭＳ Ｐゴシック"/>
                <a:cs typeface="Arial" charset="0"/>
              </a:defRPr>
            </a:lvl1pPr>
          </a:lstStyle>
          <a:p>
            <a:pPr fontAlgn="base">
              <a:spcBef>
                <a:spcPct val="0"/>
              </a:spcBef>
              <a:defRPr/>
            </a:pPr>
            <a:endParaRPr lang="en-GB" dirty="0"/>
          </a:p>
        </p:txBody>
      </p:sp>
      <p:sp>
        <p:nvSpPr>
          <p:cNvPr id="4104" name="Rectangle 8"/>
          <p:cNvSpPr>
            <a:spLocks noGrp="1" noChangeArrowheads="1"/>
          </p:cNvSpPr>
          <p:nvPr>
            <p:ph type="sldNum" sz="quarter" idx="4"/>
          </p:nvPr>
        </p:nvSpPr>
        <p:spPr bwMode="auto">
          <a:xfrm>
            <a:off x="6877050" y="6308725"/>
            <a:ext cx="1908175" cy="18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r" eaLnBrk="0" hangingPunct="0">
              <a:spcAft>
                <a:spcPct val="0"/>
              </a:spcAft>
              <a:buFontTx/>
              <a:buNone/>
              <a:defRPr sz="1400">
                <a:solidFill>
                  <a:srgbClr val="FFFFFF"/>
                </a:solidFill>
                <a:latin typeface="Lucida Sans"/>
                <a:ea typeface="ＭＳ Ｐゴシック"/>
                <a:cs typeface="Arial" charset="0"/>
              </a:defRPr>
            </a:lvl1pPr>
          </a:lstStyle>
          <a:p>
            <a:pPr fontAlgn="base">
              <a:spcBef>
                <a:spcPct val="0"/>
              </a:spcBef>
              <a:defRPr/>
            </a:pPr>
            <a:fld id="{CE9DB5C2-ED87-4106-9959-A1AE36CB5ACB}" type="slidenum">
              <a:rPr lang="en-GB"/>
              <a:pPr fontAlgn="base">
                <a:spcBef>
                  <a:spcPct val="0"/>
                </a:spcBef>
                <a:defRPr/>
              </a:pPr>
              <a:t>‹#›</a:t>
            </a:fld>
            <a:endParaRPr lang="en-GB" dirty="0"/>
          </a:p>
        </p:txBody>
      </p:sp>
    </p:spTree>
    <p:extLst>
      <p:ext uri="{BB962C8B-B14F-4D97-AF65-F5344CB8AC3E}">
        <p14:creationId xmlns:p14="http://schemas.microsoft.com/office/powerpoint/2010/main" val="1133458811"/>
      </p:ext>
    </p:extLst>
  </p:cSld>
  <p:clrMap bg1="dk2" tx1="lt1" bg2="dk1"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3600" b="1">
          <a:solidFill>
            <a:schemeClr val="tx2"/>
          </a:solidFill>
          <a:latin typeface="+mj-lt"/>
          <a:ea typeface="+mj-ea"/>
          <a:cs typeface="+mj-cs"/>
        </a:defRPr>
      </a:lvl1pPr>
      <a:lvl2pPr algn="l" rtl="0" eaLnBrk="0" fontAlgn="base" hangingPunct="0">
        <a:spcBef>
          <a:spcPct val="0"/>
        </a:spcBef>
        <a:spcAft>
          <a:spcPct val="0"/>
        </a:spcAft>
        <a:defRPr sz="3600" b="1">
          <a:solidFill>
            <a:schemeClr val="tx2"/>
          </a:solidFill>
          <a:latin typeface="Lucida Sans" pitchFamily="34" charset="0"/>
          <a:ea typeface="ＭＳ Ｐゴシック" pitchFamily="16" charset="-128"/>
        </a:defRPr>
      </a:lvl2pPr>
      <a:lvl3pPr algn="l" rtl="0" eaLnBrk="0" fontAlgn="base" hangingPunct="0">
        <a:spcBef>
          <a:spcPct val="0"/>
        </a:spcBef>
        <a:spcAft>
          <a:spcPct val="0"/>
        </a:spcAft>
        <a:defRPr sz="3600" b="1">
          <a:solidFill>
            <a:schemeClr val="tx2"/>
          </a:solidFill>
          <a:latin typeface="Lucida Sans" pitchFamily="34" charset="0"/>
          <a:ea typeface="ＭＳ Ｐゴシック" pitchFamily="16" charset="-128"/>
        </a:defRPr>
      </a:lvl3pPr>
      <a:lvl4pPr algn="l" rtl="0" eaLnBrk="0" fontAlgn="base" hangingPunct="0">
        <a:spcBef>
          <a:spcPct val="0"/>
        </a:spcBef>
        <a:spcAft>
          <a:spcPct val="0"/>
        </a:spcAft>
        <a:defRPr sz="3600" b="1">
          <a:solidFill>
            <a:schemeClr val="tx2"/>
          </a:solidFill>
          <a:latin typeface="Lucida Sans" pitchFamily="34" charset="0"/>
          <a:ea typeface="ＭＳ Ｐゴシック" pitchFamily="16" charset="-128"/>
        </a:defRPr>
      </a:lvl4pPr>
      <a:lvl5pPr algn="l" rtl="0" eaLnBrk="0" fontAlgn="base" hangingPunct="0">
        <a:spcBef>
          <a:spcPct val="0"/>
        </a:spcBef>
        <a:spcAft>
          <a:spcPct val="0"/>
        </a:spcAft>
        <a:defRPr sz="3600" b="1">
          <a:solidFill>
            <a:schemeClr val="tx2"/>
          </a:solidFill>
          <a:latin typeface="Lucida Sans" pitchFamily="34" charset="0"/>
          <a:ea typeface="ＭＳ Ｐゴシック" pitchFamily="16" charset="-128"/>
        </a:defRPr>
      </a:lvl5pPr>
      <a:lvl6pPr marL="457200" algn="l" rtl="0" fontAlgn="base">
        <a:spcBef>
          <a:spcPct val="0"/>
        </a:spcBef>
        <a:spcAft>
          <a:spcPct val="0"/>
        </a:spcAft>
        <a:defRPr sz="3600" b="1">
          <a:solidFill>
            <a:schemeClr val="tx2"/>
          </a:solidFill>
          <a:latin typeface="Lucida Sans" pitchFamily="34" charset="0"/>
          <a:ea typeface="ＭＳ Ｐゴシック" pitchFamily="16" charset="-128"/>
        </a:defRPr>
      </a:lvl6pPr>
      <a:lvl7pPr marL="914400" algn="l" rtl="0" fontAlgn="base">
        <a:spcBef>
          <a:spcPct val="0"/>
        </a:spcBef>
        <a:spcAft>
          <a:spcPct val="0"/>
        </a:spcAft>
        <a:defRPr sz="3600" b="1">
          <a:solidFill>
            <a:schemeClr val="tx2"/>
          </a:solidFill>
          <a:latin typeface="Lucida Sans" pitchFamily="34" charset="0"/>
          <a:ea typeface="ＭＳ Ｐゴシック" pitchFamily="16" charset="-128"/>
        </a:defRPr>
      </a:lvl7pPr>
      <a:lvl8pPr marL="1371600" algn="l" rtl="0" fontAlgn="base">
        <a:spcBef>
          <a:spcPct val="0"/>
        </a:spcBef>
        <a:spcAft>
          <a:spcPct val="0"/>
        </a:spcAft>
        <a:defRPr sz="3600" b="1">
          <a:solidFill>
            <a:schemeClr val="tx2"/>
          </a:solidFill>
          <a:latin typeface="Lucida Sans" pitchFamily="34" charset="0"/>
          <a:ea typeface="ＭＳ Ｐゴシック" pitchFamily="16" charset="-128"/>
        </a:defRPr>
      </a:lvl8pPr>
      <a:lvl9pPr marL="1828800" algn="l" rtl="0" fontAlgn="base">
        <a:spcBef>
          <a:spcPct val="0"/>
        </a:spcBef>
        <a:spcAft>
          <a:spcPct val="0"/>
        </a:spcAft>
        <a:defRPr sz="3600" b="1">
          <a:solidFill>
            <a:schemeClr val="tx2"/>
          </a:solidFill>
          <a:latin typeface="Lucida Sans" pitchFamily="34" charset="0"/>
          <a:ea typeface="ＭＳ Ｐゴシック" pitchFamily="16" charset="-128"/>
        </a:defRPr>
      </a:lvl9pPr>
    </p:titleStyle>
    <p:bodyStyle>
      <a:lvl1pPr marL="271463" indent="-271463" algn="l" rtl="0" eaLnBrk="0" fontAlgn="base" hangingPunct="0">
        <a:spcBef>
          <a:spcPct val="70000"/>
        </a:spcBef>
        <a:spcAft>
          <a:spcPct val="0"/>
        </a:spcAft>
        <a:buClr>
          <a:schemeClr val="tx2"/>
        </a:buClr>
        <a:buFont typeface="Wingdings" pitchFamily="2" charset="2"/>
        <a:buChar char="§"/>
        <a:defRPr sz="3000">
          <a:solidFill>
            <a:schemeClr val="tx1"/>
          </a:solidFill>
          <a:latin typeface="+mn-lt"/>
          <a:ea typeface="+mn-ea"/>
          <a:cs typeface="+mn-cs"/>
        </a:defRPr>
      </a:lvl1pPr>
      <a:lvl2pPr marL="809625" indent="-358775" algn="l" rtl="0" eaLnBrk="0" fontAlgn="base" hangingPunct="0">
        <a:lnSpc>
          <a:spcPct val="90000"/>
        </a:lnSpc>
        <a:spcBef>
          <a:spcPct val="30000"/>
        </a:spcBef>
        <a:spcAft>
          <a:spcPct val="0"/>
        </a:spcAft>
        <a:buClr>
          <a:schemeClr val="tx2"/>
        </a:buClr>
        <a:buFont typeface="Arial" charset="0"/>
        <a:buChar char="–"/>
        <a:defRPr sz="2800">
          <a:solidFill>
            <a:schemeClr val="tx1"/>
          </a:solidFill>
          <a:latin typeface="+mn-lt"/>
          <a:ea typeface="+mn-ea"/>
        </a:defRPr>
      </a:lvl2pPr>
      <a:lvl3pPr marL="1257300" indent="-268288" algn="l" rtl="0" eaLnBrk="0" fontAlgn="base" hangingPunct="0">
        <a:lnSpc>
          <a:spcPct val="90000"/>
        </a:lnSpc>
        <a:spcBef>
          <a:spcPct val="30000"/>
        </a:spcBef>
        <a:spcAft>
          <a:spcPct val="0"/>
        </a:spcAft>
        <a:buClr>
          <a:schemeClr val="tx2"/>
        </a:buClr>
        <a:buFont typeface="Symbol" pitchFamily="18" charset="2"/>
        <a:buChar char="·"/>
        <a:defRPr sz="2400">
          <a:solidFill>
            <a:schemeClr val="tx1"/>
          </a:solidFill>
          <a:latin typeface="+mn-lt"/>
          <a:ea typeface="+mn-ea"/>
        </a:defRPr>
      </a:lvl3pPr>
      <a:lvl4pPr marL="1704975" indent="-268288" algn="l" rtl="0" eaLnBrk="0" fontAlgn="base" hangingPunct="0">
        <a:lnSpc>
          <a:spcPct val="90000"/>
        </a:lnSpc>
        <a:spcBef>
          <a:spcPct val="30000"/>
        </a:spcBef>
        <a:spcAft>
          <a:spcPct val="0"/>
        </a:spcAft>
        <a:buClr>
          <a:schemeClr val="tx2"/>
        </a:buClr>
        <a:buFont typeface="Arial" charset="0"/>
        <a:buChar char="–"/>
        <a:defRPr sz="2000">
          <a:solidFill>
            <a:schemeClr val="tx1"/>
          </a:solidFill>
          <a:latin typeface="+mn-lt"/>
          <a:ea typeface="+mn-ea"/>
        </a:defRPr>
      </a:lvl4pPr>
      <a:lvl5pPr marL="2152650" indent="-268288" algn="l" rtl="0" eaLnBrk="0" fontAlgn="base" hangingPunct="0">
        <a:lnSpc>
          <a:spcPct val="90000"/>
        </a:lnSpc>
        <a:spcBef>
          <a:spcPct val="30000"/>
        </a:spcBef>
        <a:spcAft>
          <a:spcPct val="0"/>
        </a:spcAft>
        <a:buClr>
          <a:schemeClr val="tx2"/>
        </a:buClr>
        <a:buFont typeface="Arial" charset="0"/>
        <a:buChar char="»"/>
        <a:defRPr sz="2000">
          <a:solidFill>
            <a:schemeClr val="tx1"/>
          </a:solidFill>
          <a:latin typeface="+mn-lt"/>
          <a:ea typeface="+mn-ea"/>
        </a:defRPr>
      </a:lvl5pPr>
      <a:lvl6pPr marL="26098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6pPr>
      <a:lvl7pPr marL="30670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7pPr>
      <a:lvl8pPr marL="35242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8pPr>
      <a:lvl9pPr marL="39814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pPr>
            <a:endParaRPr lang="en-US" altLang="en-US" sz="2400" dirty="0">
              <a:solidFill>
                <a:srgbClr val="323D43"/>
              </a:solidFill>
              <a:latin typeface="Arial" charset="0"/>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pPr>
            <a:endParaRPr lang="en-US" altLang="en-US" sz="1200" dirty="0">
              <a:solidFill>
                <a:srgbClr val="323D43"/>
              </a:solidFill>
              <a:latin typeface="Lucida Sans" pitchFamily="34" charset="0"/>
            </a:endParaRPr>
          </a:p>
        </p:txBody>
      </p:sp>
      <p:sp>
        <p:nvSpPr>
          <p:cNvPr id="1028"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title style</a:t>
            </a:r>
          </a:p>
        </p:txBody>
      </p:sp>
      <p:sp>
        <p:nvSpPr>
          <p:cNvPr id="1029"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spcAft>
                <a:spcPct val="0"/>
              </a:spcAft>
              <a:buFontTx/>
              <a:buNone/>
              <a:defRPr sz="1400">
                <a:latin typeface="Arial" charset="0"/>
              </a:defRPr>
            </a:lvl1pPr>
          </a:lstStyle>
          <a:p>
            <a:pPr fontAlgn="base">
              <a:spcBef>
                <a:spcPct val="0"/>
              </a:spcBef>
            </a:pPr>
            <a:endParaRPr lang="en-US" altLang="en-US" dirty="0">
              <a:solidFill>
                <a:srgbClr val="323D43"/>
              </a:solidFill>
            </a:endParaRPr>
          </a:p>
        </p:txBody>
      </p:sp>
      <p:sp>
        <p:nvSpPr>
          <p:cNvPr id="2"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Aft>
                <a:spcPct val="0"/>
              </a:spcAft>
              <a:buFontTx/>
              <a:buNone/>
              <a:defRPr sz="1400">
                <a:latin typeface="Arial" charset="0"/>
              </a:defRPr>
            </a:lvl1pPr>
          </a:lstStyle>
          <a:p>
            <a:pPr fontAlgn="base">
              <a:spcBef>
                <a:spcPct val="0"/>
              </a:spcBef>
            </a:pPr>
            <a:endParaRPr lang="en-US" altLang="en-US" dirty="0">
              <a:solidFill>
                <a:srgbClr val="323D43"/>
              </a:solidFill>
            </a:endParaRPr>
          </a:p>
        </p:txBody>
      </p:sp>
      <p:sp>
        <p:nvSpPr>
          <p:cNvPr id="3" name="Rectangle 6"/>
          <p:cNvSpPr>
            <a:spLocks noGrp="1" noChangeArrowheads="1"/>
          </p:cNvSpPr>
          <p:nvPr>
            <p:ph type="sldNum" sz="quarter" idx="4"/>
          </p:nvPr>
        </p:nvSpPr>
        <p:spPr bwMode="auto">
          <a:xfrm>
            <a:off x="6877050" y="6308725"/>
            <a:ext cx="1905000" cy="457200"/>
          </a:xfrm>
          <a:prstGeom prst="rect">
            <a:avLst/>
          </a:prstGeom>
          <a:noFill/>
          <a:ln w="9525">
            <a:noFill/>
            <a:miter lim="800000"/>
            <a:headEnd/>
            <a:tailEnd/>
          </a:ln>
        </p:spPr>
        <p:txBody>
          <a:bodyPr vert="horz" wrap="square" lIns="91440" tIns="45720" rIns="0" bIns="45720" numCol="1" anchor="t" anchorCtr="0" compatLnSpc="1">
            <a:prstTxWarp prst="textNoShape">
              <a:avLst/>
            </a:prstTxWarp>
          </a:bodyPr>
          <a:lstStyle>
            <a:lvl1pPr algn="r" eaLnBrk="0" hangingPunct="0">
              <a:spcAft>
                <a:spcPct val="0"/>
              </a:spcAft>
              <a:buFontTx/>
              <a:buNone/>
              <a:defRPr sz="1400"/>
            </a:lvl1pPr>
          </a:lstStyle>
          <a:p>
            <a:pPr fontAlgn="base">
              <a:spcBef>
                <a:spcPct val="0"/>
              </a:spcBef>
            </a:pPr>
            <a:fld id="{2A376CA3-BCA0-41B0-AAF0-F6D8FC96B5C3}" type="slidenum">
              <a:rPr lang="en-GB" altLang="en-US">
                <a:solidFill>
                  <a:srgbClr val="323D43"/>
                </a:solidFill>
              </a:rPr>
              <a:pPr fontAlgn="base">
                <a:spcBef>
                  <a:spcPct val="0"/>
                </a:spcBef>
              </a:pPr>
              <a:t>‹#›</a:t>
            </a:fld>
            <a:endParaRPr lang="en-GB" altLang="en-US" dirty="0">
              <a:solidFill>
                <a:srgbClr val="323D43"/>
              </a:solidFill>
            </a:endParaRPr>
          </a:p>
        </p:txBody>
      </p:sp>
      <p:pic>
        <p:nvPicPr>
          <p:cNvPr id="1033" name="Picture 7" descr="marine_blue _logo"/>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4179315"/>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Lst>
  <p:hf hdr="0" ftr="0" dt="0"/>
  <p:txStyles>
    <p:titleStyle>
      <a:lvl1pPr algn="l" rtl="0" eaLnBrk="0" fontAlgn="base" hangingPunct="0">
        <a:spcBef>
          <a:spcPct val="0"/>
        </a:spcBef>
        <a:spcAft>
          <a:spcPct val="0"/>
        </a:spcAft>
        <a:defRPr sz="3500">
          <a:solidFill>
            <a:schemeClr val="tx2"/>
          </a:solidFill>
          <a:latin typeface="+mj-lt"/>
          <a:ea typeface="+mj-ea"/>
          <a:cs typeface="+mj-cs"/>
        </a:defRPr>
      </a:lvl1pPr>
      <a:lvl2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2pPr>
      <a:lvl3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3pPr>
      <a:lvl4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4pPr>
      <a:lvl5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5pPr>
      <a:lvl6pPr marL="4572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6pPr>
      <a:lvl7pPr marL="9144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7pPr>
      <a:lvl8pPr marL="13716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8pPr>
      <a:lvl9pPr marL="18288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mn-ea"/>
          <a:cs typeface="+mn-cs"/>
        </a:defRPr>
      </a:lvl1pPr>
      <a:lvl2pPr marL="811213" indent="-288925" algn="l" rtl="0" eaLnBrk="0" fontAlgn="base" hangingPunct="0">
        <a:lnSpc>
          <a:spcPct val="90000"/>
        </a:lnSpc>
        <a:spcBef>
          <a:spcPct val="0"/>
        </a:spcBef>
        <a:spcAft>
          <a:spcPct val="50000"/>
        </a:spcAft>
        <a:buChar char="–"/>
        <a:defRPr sz="2400">
          <a:solidFill>
            <a:schemeClr val="tx1"/>
          </a:solidFill>
          <a:latin typeface="+mn-lt"/>
          <a:ea typeface="+mn-ea"/>
        </a:defRPr>
      </a:lvl2pPr>
      <a:lvl3pPr marL="1219200" indent="-228600" algn="l" rtl="0" eaLnBrk="0" fontAlgn="base" hangingPunct="0">
        <a:lnSpc>
          <a:spcPct val="90000"/>
        </a:lnSpc>
        <a:spcBef>
          <a:spcPct val="20000"/>
        </a:spcBef>
        <a:spcAft>
          <a:spcPct val="0"/>
        </a:spcAft>
        <a:buChar char="•"/>
        <a:defRPr sz="2400">
          <a:solidFill>
            <a:schemeClr val="tx1"/>
          </a:solidFill>
          <a:latin typeface="+mn-lt"/>
          <a:ea typeface="+mn-ea"/>
        </a:defRPr>
      </a:lvl3pPr>
      <a:lvl4pPr marL="1627188" indent="-228600" algn="l" rtl="0" eaLnBrk="0" fontAlgn="base" hangingPunct="0">
        <a:lnSpc>
          <a:spcPct val="90000"/>
        </a:lnSpc>
        <a:spcBef>
          <a:spcPct val="20000"/>
        </a:spcBef>
        <a:spcAft>
          <a:spcPct val="0"/>
        </a:spcAft>
        <a:buChar char="–"/>
        <a:defRPr sz="2400">
          <a:solidFill>
            <a:schemeClr val="tx1"/>
          </a:solidFill>
          <a:latin typeface="+mn-lt"/>
          <a:ea typeface="+mn-ea"/>
        </a:defRPr>
      </a:lvl4pPr>
      <a:lvl5pPr marL="2057400" indent="-228600" algn="l" rtl="0" eaLnBrk="0" fontAlgn="base" hangingPunct="0">
        <a:lnSpc>
          <a:spcPct val="90000"/>
        </a:lnSpc>
        <a:spcBef>
          <a:spcPct val="20000"/>
        </a:spcBef>
        <a:spcAft>
          <a:spcPct val="0"/>
        </a:spcAft>
        <a:buChar char="»"/>
        <a:defRPr sz="2400">
          <a:solidFill>
            <a:schemeClr val="tx1"/>
          </a:solidFill>
          <a:latin typeface="+mn-lt"/>
          <a:ea typeface="+mn-ea"/>
        </a:defRPr>
      </a:lvl5pPr>
      <a:lvl6pPr marL="2514600" indent="-228600" algn="l" rtl="0" fontAlgn="base">
        <a:lnSpc>
          <a:spcPct val="90000"/>
        </a:lnSpc>
        <a:spcBef>
          <a:spcPct val="20000"/>
        </a:spcBef>
        <a:spcAft>
          <a:spcPct val="0"/>
        </a:spcAft>
        <a:buChar char="»"/>
        <a:defRPr sz="2400">
          <a:solidFill>
            <a:schemeClr val="tx1"/>
          </a:solidFill>
          <a:latin typeface="+mn-lt"/>
          <a:ea typeface="+mn-ea"/>
        </a:defRPr>
      </a:lvl6pPr>
      <a:lvl7pPr marL="2971800" indent="-228600" algn="l" rtl="0" fontAlgn="base">
        <a:lnSpc>
          <a:spcPct val="90000"/>
        </a:lnSpc>
        <a:spcBef>
          <a:spcPct val="20000"/>
        </a:spcBef>
        <a:spcAft>
          <a:spcPct val="0"/>
        </a:spcAft>
        <a:buChar char="»"/>
        <a:defRPr sz="2400">
          <a:solidFill>
            <a:schemeClr val="tx1"/>
          </a:solidFill>
          <a:latin typeface="+mn-lt"/>
          <a:ea typeface="+mn-ea"/>
        </a:defRPr>
      </a:lvl7pPr>
      <a:lvl8pPr marL="3429000" indent="-228600" algn="l" rtl="0" fontAlgn="base">
        <a:lnSpc>
          <a:spcPct val="90000"/>
        </a:lnSpc>
        <a:spcBef>
          <a:spcPct val="20000"/>
        </a:spcBef>
        <a:spcAft>
          <a:spcPct val="0"/>
        </a:spcAft>
        <a:buChar char="»"/>
        <a:defRPr sz="2400">
          <a:solidFill>
            <a:schemeClr val="tx1"/>
          </a:solidFill>
          <a:latin typeface="+mn-lt"/>
          <a:ea typeface="+mn-ea"/>
        </a:defRPr>
      </a:lvl8pPr>
      <a:lvl9pPr marL="3886200" indent="-228600" algn="l" rtl="0" fontAlgn="base">
        <a:lnSpc>
          <a:spcPct val="90000"/>
        </a:lnSpc>
        <a:spcBef>
          <a:spcPct val="20000"/>
        </a:spcBef>
        <a:spcAft>
          <a:spcPct val="0"/>
        </a:spcAft>
        <a:buChar char="»"/>
        <a:defRPr sz="2400">
          <a:solidFill>
            <a:schemeClr val="tx1"/>
          </a:solidFill>
          <a:latin typeface="+mn-lt"/>
          <a:ea typeface="+mn-ea"/>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pPr>
            <a:endParaRPr lang="en-US" altLang="en-US" sz="2400" dirty="0">
              <a:solidFill>
                <a:srgbClr val="323D43"/>
              </a:solidFill>
              <a:latin typeface="Arial" charset="0"/>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pPr>
            <a:endParaRPr lang="en-US" altLang="en-US" sz="1200" dirty="0">
              <a:solidFill>
                <a:srgbClr val="323D43"/>
              </a:solidFill>
              <a:latin typeface="Lucida Sans" pitchFamily="34" charset="0"/>
            </a:endParaRPr>
          </a:p>
        </p:txBody>
      </p:sp>
      <p:sp>
        <p:nvSpPr>
          <p:cNvPr id="1028"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title style</a:t>
            </a:r>
          </a:p>
        </p:txBody>
      </p:sp>
      <p:sp>
        <p:nvSpPr>
          <p:cNvPr id="1029"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spcAft>
                <a:spcPct val="0"/>
              </a:spcAft>
              <a:buFontTx/>
              <a:buNone/>
              <a:defRPr sz="1400">
                <a:latin typeface="Arial" charset="0"/>
              </a:defRPr>
            </a:lvl1pPr>
          </a:lstStyle>
          <a:p>
            <a:pPr fontAlgn="base">
              <a:spcBef>
                <a:spcPct val="0"/>
              </a:spcBef>
            </a:pPr>
            <a:endParaRPr lang="en-US" altLang="en-US" dirty="0">
              <a:solidFill>
                <a:srgbClr val="323D43"/>
              </a:solidFill>
            </a:endParaRPr>
          </a:p>
        </p:txBody>
      </p:sp>
      <p:sp>
        <p:nvSpPr>
          <p:cNvPr id="2"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Aft>
                <a:spcPct val="0"/>
              </a:spcAft>
              <a:buFontTx/>
              <a:buNone/>
              <a:defRPr sz="1400">
                <a:latin typeface="Arial" charset="0"/>
              </a:defRPr>
            </a:lvl1pPr>
          </a:lstStyle>
          <a:p>
            <a:pPr fontAlgn="base">
              <a:spcBef>
                <a:spcPct val="0"/>
              </a:spcBef>
            </a:pPr>
            <a:endParaRPr lang="en-US" altLang="en-US" dirty="0">
              <a:solidFill>
                <a:srgbClr val="323D43"/>
              </a:solidFill>
            </a:endParaRPr>
          </a:p>
        </p:txBody>
      </p:sp>
      <p:sp>
        <p:nvSpPr>
          <p:cNvPr id="3" name="Rectangle 6"/>
          <p:cNvSpPr>
            <a:spLocks noGrp="1" noChangeArrowheads="1"/>
          </p:cNvSpPr>
          <p:nvPr>
            <p:ph type="sldNum" sz="quarter" idx="4"/>
          </p:nvPr>
        </p:nvSpPr>
        <p:spPr bwMode="auto">
          <a:xfrm>
            <a:off x="6877050" y="6308725"/>
            <a:ext cx="1905000" cy="457200"/>
          </a:xfrm>
          <a:prstGeom prst="rect">
            <a:avLst/>
          </a:prstGeom>
          <a:noFill/>
          <a:ln w="9525">
            <a:noFill/>
            <a:miter lim="800000"/>
            <a:headEnd/>
            <a:tailEnd/>
          </a:ln>
        </p:spPr>
        <p:txBody>
          <a:bodyPr vert="horz" wrap="square" lIns="91440" tIns="45720" rIns="0" bIns="45720" numCol="1" anchor="t" anchorCtr="0" compatLnSpc="1">
            <a:prstTxWarp prst="textNoShape">
              <a:avLst/>
            </a:prstTxWarp>
          </a:bodyPr>
          <a:lstStyle>
            <a:lvl1pPr algn="r" eaLnBrk="0" hangingPunct="0">
              <a:spcAft>
                <a:spcPct val="0"/>
              </a:spcAft>
              <a:buFontTx/>
              <a:buNone/>
              <a:defRPr sz="1400"/>
            </a:lvl1pPr>
          </a:lstStyle>
          <a:p>
            <a:pPr fontAlgn="base">
              <a:spcBef>
                <a:spcPct val="0"/>
              </a:spcBef>
            </a:pPr>
            <a:fld id="{2A376CA3-BCA0-41B0-AAF0-F6D8FC96B5C3}" type="slidenum">
              <a:rPr lang="en-GB" altLang="en-US">
                <a:solidFill>
                  <a:srgbClr val="323D43"/>
                </a:solidFill>
              </a:rPr>
              <a:pPr fontAlgn="base">
                <a:spcBef>
                  <a:spcPct val="0"/>
                </a:spcBef>
              </a:pPr>
              <a:t>‹#›</a:t>
            </a:fld>
            <a:endParaRPr lang="en-GB" altLang="en-US" dirty="0">
              <a:solidFill>
                <a:srgbClr val="323D43"/>
              </a:solidFill>
            </a:endParaRPr>
          </a:p>
        </p:txBody>
      </p:sp>
      <p:pic>
        <p:nvPicPr>
          <p:cNvPr id="1033" name="Picture 7" descr="marine_blue _logo"/>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4179315"/>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Lst>
  <p:hf hdr="0" ftr="0" dt="0"/>
  <p:txStyles>
    <p:titleStyle>
      <a:lvl1pPr algn="l" rtl="0" eaLnBrk="0" fontAlgn="base" hangingPunct="0">
        <a:spcBef>
          <a:spcPct val="0"/>
        </a:spcBef>
        <a:spcAft>
          <a:spcPct val="0"/>
        </a:spcAft>
        <a:defRPr sz="3500">
          <a:solidFill>
            <a:schemeClr val="tx2"/>
          </a:solidFill>
          <a:latin typeface="+mj-lt"/>
          <a:ea typeface="+mj-ea"/>
          <a:cs typeface="+mj-cs"/>
        </a:defRPr>
      </a:lvl1pPr>
      <a:lvl2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2pPr>
      <a:lvl3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3pPr>
      <a:lvl4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4pPr>
      <a:lvl5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5pPr>
      <a:lvl6pPr marL="4572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6pPr>
      <a:lvl7pPr marL="9144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7pPr>
      <a:lvl8pPr marL="13716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8pPr>
      <a:lvl9pPr marL="18288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mn-ea"/>
          <a:cs typeface="+mn-cs"/>
        </a:defRPr>
      </a:lvl1pPr>
      <a:lvl2pPr marL="811213" indent="-288925" algn="l" rtl="0" eaLnBrk="0" fontAlgn="base" hangingPunct="0">
        <a:lnSpc>
          <a:spcPct val="90000"/>
        </a:lnSpc>
        <a:spcBef>
          <a:spcPct val="0"/>
        </a:spcBef>
        <a:spcAft>
          <a:spcPct val="50000"/>
        </a:spcAft>
        <a:buChar char="–"/>
        <a:defRPr sz="2400">
          <a:solidFill>
            <a:schemeClr val="tx1"/>
          </a:solidFill>
          <a:latin typeface="+mn-lt"/>
          <a:ea typeface="+mn-ea"/>
        </a:defRPr>
      </a:lvl2pPr>
      <a:lvl3pPr marL="1219200" indent="-228600" algn="l" rtl="0" eaLnBrk="0" fontAlgn="base" hangingPunct="0">
        <a:lnSpc>
          <a:spcPct val="90000"/>
        </a:lnSpc>
        <a:spcBef>
          <a:spcPct val="20000"/>
        </a:spcBef>
        <a:spcAft>
          <a:spcPct val="0"/>
        </a:spcAft>
        <a:buChar char="•"/>
        <a:defRPr sz="2400">
          <a:solidFill>
            <a:schemeClr val="tx1"/>
          </a:solidFill>
          <a:latin typeface="+mn-lt"/>
          <a:ea typeface="+mn-ea"/>
        </a:defRPr>
      </a:lvl3pPr>
      <a:lvl4pPr marL="1627188" indent="-228600" algn="l" rtl="0" eaLnBrk="0" fontAlgn="base" hangingPunct="0">
        <a:lnSpc>
          <a:spcPct val="90000"/>
        </a:lnSpc>
        <a:spcBef>
          <a:spcPct val="20000"/>
        </a:spcBef>
        <a:spcAft>
          <a:spcPct val="0"/>
        </a:spcAft>
        <a:buChar char="–"/>
        <a:defRPr sz="2400">
          <a:solidFill>
            <a:schemeClr val="tx1"/>
          </a:solidFill>
          <a:latin typeface="+mn-lt"/>
          <a:ea typeface="+mn-ea"/>
        </a:defRPr>
      </a:lvl4pPr>
      <a:lvl5pPr marL="2057400" indent="-228600" algn="l" rtl="0" eaLnBrk="0" fontAlgn="base" hangingPunct="0">
        <a:lnSpc>
          <a:spcPct val="90000"/>
        </a:lnSpc>
        <a:spcBef>
          <a:spcPct val="20000"/>
        </a:spcBef>
        <a:spcAft>
          <a:spcPct val="0"/>
        </a:spcAft>
        <a:buChar char="»"/>
        <a:defRPr sz="2400">
          <a:solidFill>
            <a:schemeClr val="tx1"/>
          </a:solidFill>
          <a:latin typeface="+mn-lt"/>
          <a:ea typeface="+mn-ea"/>
        </a:defRPr>
      </a:lvl5pPr>
      <a:lvl6pPr marL="2514600" indent="-228600" algn="l" rtl="0" fontAlgn="base">
        <a:lnSpc>
          <a:spcPct val="90000"/>
        </a:lnSpc>
        <a:spcBef>
          <a:spcPct val="20000"/>
        </a:spcBef>
        <a:spcAft>
          <a:spcPct val="0"/>
        </a:spcAft>
        <a:buChar char="»"/>
        <a:defRPr sz="2400">
          <a:solidFill>
            <a:schemeClr val="tx1"/>
          </a:solidFill>
          <a:latin typeface="+mn-lt"/>
          <a:ea typeface="+mn-ea"/>
        </a:defRPr>
      </a:lvl6pPr>
      <a:lvl7pPr marL="2971800" indent="-228600" algn="l" rtl="0" fontAlgn="base">
        <a:lnSpc>
          <a:spcPct val="90000"/>
        </a:lnSpc>
        <a:spcBef>
          <a:spcPct val="20000"/>
        </a:spcBef>
        <a:spcAft>
          <a:spcPct val="0"/>
        </a:spcAft>
        <a:buChar char="»"/>
        <a:defRPr sz="2400">
          <a:solidFill>
            <a:schemeClr val="tx1"/>
          </a:solidFill>
          <a:latin typeface="+mn-lt"/>
          <a:ea typeface="+mn-ea"/>
        </a:defRPr>
      </a:lvl7pPr>
      <a:lvl8pPr marL="3429000" indent="-228600" algn="l" rtl="0" fontAlgn="base">
        <a:lnSpc>
          <a:spcPct val="90000"/>
        </a:lnSpc>
        <a:spcBef>
          <a:spcPct val="20000"/>
        </a:spcBef>
        <a:spcAft>
          <a:spcPct val="0"/>
        </a:spcAft>
        <a:buChar char="»"/>
        <a:defRPr sz="2400">
          <a:solidFill>
            <a:schemeClr val="tx1"/>
          </a:solidFill>
          <a:latin typeface="+mn-lt"/>
          <a:ea typeface="+mn-ea"/>
        </a:defRPr>
      </a:lvl8pPr>
      <a:lvl9pPr marL="3886200" indent="-228600" algn="l" rtl="0" fontAlgn="base">
        <a:lnSpc>
          <a:spcPct val="90000"/>
        </a:lnSpc>
        <a:spcBef>
          <a:spcPct val="20000"/>
        </a:spcBef>
        <a:spcAft>
          <a:spcPct val="0"/>
        </a:spcAft>
        <a:buChar char="»"/>
        <a:defRPr sz="2400">
          <a:solidFill>
            <a:schemeClr val="tx1"/>
          </a:solidFill>
          <a:latin typeface="+mn-lt"/>
          <a:ea typeface="+mn-ea"/>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pPr>
            <a:endParaRPr lang="en-US" altLang="en-US" sz="2400" dirty="0">
              <a:solidFill>
                <a:srgbClr val="323D43"/>
              </a:solidFill>
              <a:latin typeface="Arial" charset="0"/>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pPr>
            <a:endParaRPr lang="en-US" altLang="en-US" sz="1200" dirty="0">
              <a:solidFill>
                <a:srgbClr val="323D43"/>
              </a:solidFill>
              <a:latin typeface="Lucida Sans" pitchFamily="34" charset="0"/>
            </a:endParaRPr>
          </a:p>
        </p:txBody>
      </p:sp>
      <p:sp>
        <p:nvSpPr>
          <p:cNvPr id="1028"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title style</a:t>
            </a:r>
          </a:p>
        </p:txBody>
      </p:sp>
      <p:sp>
        <p:nvSpPr>
          <p:cNvPr id="1029"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spcAft>
                <a:spcPct val="0"/>
              </a:spcAft>
              <a:buFontTx/>
              <a:buNone/>
              <a:defRPr sz="1400">
                <a:latin typeface="Arial" charset="0"/>
              </a:defRPr>
            </a:lvl1pPr>
          </a:lstStyle>
          <a:p>
            <a:pPr fontAlgn="base">
              <a:spcBef>
                <a:spcPct val="0"/>
              </a:spcBef>
            </a:pPr>
            <a:endParaRPr lang="en-US" altLang="en-US" dirty="0">
              <a:solidFill>
                <a:srgbClr val="323D43"/>
              </a:solidFill>
            </a:endParaRPr>
          </a:p>
        </p:txBody>
      </p:sp>
      <p:sp>
        <p:nvSpPr>
          <p:cNvPr id="2"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Aft>
                <a:spcPct val="0"/>
              </a:spcAft>
              <a:buFontTx/>
              <a:buNone/>
              <a:defRPr sz="1400">
                <a:latin typeface="Arial" charset="0"/>
              </a:defRPr>
            </a:lvl1pPr>
          </a:lstStyle>
          <a:p>
            <a:pPr fontAlgn="base">
              <a:spcBef>
                <a:spcPct val="0"/>
              </a:spcBef>
            </a:pPr>
            <a:endParaRPr lang="en-US" altLang="en-US" dirty="0">
              <a:solidFill>
                <a:srgbClr val="323D43"/>
              </a:solidFill>
            </a:endParaRPr>
          </a:p>
        </p:txBody>
      </p:sp>
      <p:sp>
        <p:nvSpPr>
          <p:cNvPr id="3" name="Rectangle 6"/>
          <p:cNvSpPr>
            <a:spLocks noGrp="1" noChangeArrowheads="1"/>
          </p:cNvSpPr>
          <p:nvPr>
            <p:ph type="sldNum" sz="quarter" idx="4"/>
          </p:nvPr>
        </p:nvSpPr>
        <p:spPr bwMode="auto">
          <a:xfrm>
            <a:off x="6877050" y="6308725"/>
            <a:ext cx="1905000" cy="457200"/>
          </a:xfrm>
          <a:prstGeom prst="rect">
            <a:avLst/>
          </a:prstGeom>
          <a:noFill/>
          <a:ln w="9525">
            <a:noFill/>
            <a:miter lim="800000"/>
            <a:headEnd/>
            <a:tailEnd/>
          </a:ln>
        </p:spPr>
        <p:txBody>
          <a:bodyPr vert="horz" wrap="square" lIns="91440" tIns="45720" rIns="0" bIns="45720" numCol="1" anchor="t" anchorCtr="0" compatLnSpc="1">
            <a:prstTxWarp prst="textNoShape">
              <a:avLst/>
            </a:prstTxWarp>
          </a:bodyPr>
          <a:lstStyle>
            <a:lvl1pPr algn="r" eaLnBrk="0" hangingPunct="0">
              <a:spcAft>
                <a:spcPct val="0"/>
              </a:spcAft>
              <a:buFontTx/>
              <a:buNone/>
              <a:defRPr sz="1400"/>
            </a:lvl1pPr>
          </a:lstStyle>
          <a:p>
            <a:pPr fontAlgn="base">
              <a:spcBef>
                <a:spcPct val="0"/>
              </a:spcBef>
            </a:pPr>
            <a:fld id="{2A376CA3-BCA0-41B0-AAF0-F6D8FC96B5C3}" type="slidenum">
              <a:rPr lang="en-GB" altLang="en-US">
                <a:solidFill>
                  <a:srgbClr val="323D43"/>
                </a:solidFill>
              </a:rPr>
              <a:pPr fontAlgn="base">
                <a:spcBef>
                  <a:spcPct val="0"/>
                </a:spcBef>
              </a:pPr>
              <a:t>‹#›</a:t>
            </a:fld>
            <a:endParaRPr lang="en-GB" altLang="en-US" dirty="0">
              <a:solidFill>
                <a:srgbClr val="323D43"/>
              </a:solidFill>
            </a:endParaRPr>
          </a:p>
        </p:txBody>
      </p:sp>
      <p:pic>
        <p:nvPicPr>
          <p:cNvPr id="1033" name="Picture 7" descr="marine_blue _logo"/>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6545047"/>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59" r:id="rId12"/>
  </p:sldLayoutIdLst>
  <p:hf hdr="0" ftr="0" dt="0"/>
  <p:txStyles>
    <p:titleStyle>
      <a:lvl1pPr algn="l" rtl="0" eaLnBrk="0" fontAlgn="base" hangingPunct="0">
        <a:spcBef>
          <a:spcPct val="0"/>
        </a:spcBef>
        <a:spcAft>
          <a:spcPct val="0"/>
        </a:spcAft>
        <a:defRPr sz="3500">
          <a:solidFill>
            <a:schemeClr val="tx2"/>
          </a:solidFill>
          <a:latin typeface="+mj-lt"/>
          <a:ea typeface="+mj-ea"/>
          <a:cs typeface="+mj-cs"/>
        </a:defRPr>
      </a:lvl1pPr>
      <a:lvl2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2pPr>
      <a:lvl3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3pPr>
      <a:lvl4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4pPr>
      <a:lvl5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5pPr>
      <a:lvl6pPr marL="4572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6pPr>
      <a:lvl7pPr marL="9144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7pPr>
      <a:lvl8pPr marL="13716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8pPr>
      <a:lvl9pPr marL="18288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mn-ea"/>
          <a:cs typeface="+mn-cs"/>
        </a:defRPr>
      </a:lvl1pPr>
      <a:lvl2pPr marL="811213" indent="-288925" algn="l" rtl="0" eaLnBrk="0" fontAlgn="base" hangingPunct="0">
        <a:lnSpc>
          <a:spcPct val="90000"/>
        </a:lnSpc>
        <a:spcBef>
          <a:spcPct val="0"/>
        </a:spcBef>
        <a:spcAft>
          <a:spcPct val="50000"/>
        </a:spcAft>
        <a:buChar char="–"/>
        <a:defRPr sz="2400">
          <a:solidFill>
            <a:schemeClr val="tx1"/>
          </a:solidFill>
          <a:latin typeface="+mn-lt"/>
          <a:ea typeface="+mn-ea"/>
        </a:defRPr>
      </a:lvl2pPr>
      <a:lvl3pPr marL="1219200" indent="-228600" algn="l" rtl="0" eaLnBrk="0" fontAlgn="base" hangingPunct="0">
        <a:lnSpc>
          <a:spcPct val="90000"/>
        </a:lnSpc>
        <a:spcBef>
          <a:spcPct val="20000"/>
        </a:spcBef>
        <a:spcAft>
          <a:spcPct val="0"/>
        </a:spcAft>
        <a:buChar char="•"/>
        <a:defRPr sz="2400">
          <a:solidFill>
            <a:schemeClr val="tx1"/>
          </a:solidFill>
          <a:latin typeface="+mn-lt"/>
          <a:ea typeface="+mn-ea"/>
        </a:defRPr>
      </a:lvl3pPr>
      <a:lvl4pPr marL="1627188" indent="-228600" algn="l" rtl="0" eaLnBrk="0" fontAlgn="base" hangingPunct="0">
        <a:lnSpc>
          <a:spcPct val="90000"/>
        </a:lnSpc>
        <a:spcBef>
          <a:spcPct val="20000"/>
        </a:spcBef>
        <a:spcAft>
          <a:spcPct val="0"/>
        </a:spcAft>
        <a:buChar char="–"/>
        <a:defRPr sz="2400">
          <a:solidFill>
            <a:schemeClr val="tx1"/>
          </a:solidFill>
          <a:latin typeface="+mn-lt"/>
          <a:ea typeface="+mn-ea"/>
        </a:defRPr>
      </a:lvl4pPr>
      <a:lvl5pPr marL="2057400" indent="-228600" algn="l" rtl="0" eaLnBrk="0" fontAlgn="base" hangingPunct="0">
        <a:lnSpc>
          <a:spcPct val="90000"/>
        </a:lnSpc>
        <a:spcBef>
          <a:spcPct val="20000"/>
        </a:spcBef>
        <a:spcAft>
          <a:spcPct val="0"/>
        </a:spcAft>
        <a:buChar char="»"/>
        <a:defRPr sz="2400">
          <a:solidFill>
            <a:schemeClr val="tx1"/>
          </a:solidFill>
          <a:latin typeface="+mn-lt"/>
          <a:ea typeface="+mn-ea"/>
        </a:defRPr>
      </a:lvl5pPr>
      <a:lvl6pPr marL="2514600" indent="-228600" algn="l" rtl="0" fontAlgn="base">
        <a:lnSpc>
          <a:spcPct val="90000"/>
        </a:lnSpc>
        <a:spcBef>
          <a:spcPct val="20000"/>
        </a:spcBef>
        <a:spcAft>
          <a:spcPct val="0"/>
        </a:spcAft>
        <a:buChar char="»"/>
        <a:defRPr sz="2400">
          <a:solidFill>
            <a:schemeClr val="tx1"/>
          </a:solidFill>
          <a:latin typeface="+mn-lt"/>
          <a:ea typeface="+mn-ea"/>
        </a:defRPr>
      </a:lvl6pPr>
      <a:lvl7pPr marL="2971800" indent="-228600" algn="l" rtl="0" fontAlgn="base">
        <a:lnSpc>
          <a:spcPct val="90000"/>
        </a:lnSpc>
        <a:spcBef>
          <a:spcPct val="20000"/>
        </a:spcBef>
        <a:spcAft>
          <a:spcPct val="0"/>
        </a:spcAft>
        <a:buChar char="»"/>
        <a:defRPr sz="2400">
          <a:solidFill>
            <a:schemeClr val="tx1"/>
          </a:solidFill>
          <a:latin typeface="+mn-lt"/>
          <a:ea typeface="+mn-ea"/>
        </a:defRPr>
      </a:lvl7pPr>
      <a:lvl8pPr marL="3429000" indent="-228600" algn="l" rtl="0" fontAlgn="base">
        <a:lnSpc>
          <a:spcPct val="90000"/>
        </a:lnSpc>
        <a:spcBef>
          <a:spcPct val="20000"/>
        </a:spcBef>
        <a:spcAft>
          <a:spcPct val="0"/>
        </a:spcAft>
        <a:buChar char="»"/>
        <a:defRPr sz="2400">
          <a:solidFill>
            <a:schemeClr val="tx1"/>
          </a:solidFill>
          <a:latin typeface="+mn-lt"/>
          <a:ea typeface="+mn-ea"/>
        </a:defRPr>
      </a:lvl8pPr>
      <a:lvl9pPr marL="3886200" indent="-228600" algn="l" rtl="0" fontAlgn="base">
        <a:lnSpc>
          <a:spcPct val="90000"/>
        </a:lnSpc>
        <a:spcBef>
          <a:spcPct val="20000"/>
        </a:spcBef>
        <a:spcAft>
          <a:spcPct val="0"/>
        </a:spcAft>
        <a:buChar char="»"/>
        <a:defRPr sz="2400">
          <a:solidFill>
            <a:schemeClr val="tx1"/>
          </a:solidFill>
          <a:latin typeface="+mn-lt"/>
          <a:ea typeface="+mn-ea"/>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122"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sz="1200">
                <a:solidFill>
                  <a:schemeClr val="tx1"/>
                </a:solidFill>
                <a:latin typeface="Georgia" panose="02040502050405020303" pitchFamily="18" charset="0"/>
                <a:ea typeface="ＭＳ Ｐゴシック" panose="020B0600070205080204" pitchFamily="34" charset="-128"/>
              </a:defRPr>
            </a:lvl1pPr>
            <a:lvl2pPr marL="742950" indent="-285750">
              <a:defRPr sz="1200">
                <a:solidFill>
                  <a:schemeClr val="tx1"/>
                </a:solidFill>
                <a:latin typeface="Georgia" panose="02040502050405020303" pitchFamily="18" charset="0"/>
                <a:ea typeface="ＭＳ Ｐゴシック" panose="020B0600070205080204" pitchFamily="34" charset="-128"/>
              </a:defRPr>
            </a:lvl2pPr>
            <a:lvl3pPr marL="1143000" indent="-228600">
              <a:defRPr sz="1200">
                <a:solidFill>
                  <a:schemeClr val="tx1"/>
                </a:solidFill>
                <a:latin typeface="Georgia" panose="02040502050405020303" pitchFamily="18" charset="0"/>
                <a:ea typeface="ＭＳ Ｐゴシック" panose="020B0600070205080204" pitchFamily="34" charset="-128"/>
              </a:defRPr>
            </a:lvl3pPr>
            <a:lvl4pPr marL="1600200" indent="-228600">
              <a:defRPr sz="1200">
                <a:solidFill>
                  <a:schemeClr val="tx1"/>
                </a:solidFill>
                <a:latin typeface="Georgia" panose="02040502050405020303" pitchFamily="18" charset="0"/>
                <a:ea typeface="ＭＳ Ｐゴシック" panose="020B0600070205080204" pitchFamily="34" charset="-128"/>
              </a:defRPr>
            </a:lvl4pPr>
            <a:lvl5pPr marL="2057400" indent="-228600">
              <a:defRPr sz="1200">
                <a:solidFill>
                  <a:schemeClr val="tx1"/>
                </a:solidFill>
                <a:latin typeface="Georgia" panose="02040502050405020303" pitchFamily="18" charset="0"/>
                <a:ea typeface="ＭＳ Ｐゴシック" panose="020B0600070205080204" pitchFamily="34" charset="-128"/>
              </a:defRPr>
            </a:lvl5pPr>
            <a:lvl6pPr marL="25146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6pPr>
            <a:lvl7pPr marL="29718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7pPr>
            <a:lvl8pPr marL="34290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8pPr>
            <a:lvl9pPr marL="38862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9pPr>
          </a:lstStyle>
          <a:p>
            <a:pPr algn="ctr" eaLnBrk="0" fontAlgn="base" hangingPunct="0">
              <a:spcBef>
                <a:spcPct val="0"/>
              </a:spcBef>
              <a:spcAft>
                <a:spcPct val="0"/>
              </a:spcAft>
              <a:defRPr/>
            </a:pPr>
            <a:endParaRPr lang="en-US" altLang="en-US" sz="2400" dirty="0" smtClean="0">
              <a:solidFill>
                <a:srgbClr val="323D43"/>
              </a:solidFill>
              <a:latin typeface="Arial" panose="020B0604020202020204" pitchFamily="34" charset="0"/>
              <a:cs typeface="Arial" panose="020B0604020202020204" pitchFamily="34" charset="0"/>
            </a:endParaRPr>
          </a:p>
        </p:txBody>
      </p:sp>
      <p:sp>
        <p:nvSpPr>
          <p:cNvPr id="5123"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sz="1200">
                <a:solidFill>
                  <a:schemeClr val="tx1"/>
                </a:solidFill>
                <a:latin typeface="Georgia" panose="02040502050405020303" pitchFamily="18" charset="0"/>
                <a:ea typeface="ＭＳ Ｐゴシック" panose="020B0600070205080204" pitchFamily="34" charset="-128"/>
              </a:defRPr>
            </a:lvl1pPr>
            <a:lvl2pPr marL="742950" indent="-285750">
              <a:defRPr sz="1200">
                <a:solidFill>
                  <a:schemeClr val="tx1"/>
                </a:solidFill>
                <a:latin typeface="Georgia" panose="02040502050405020303" pitchFamily="18" charset="0"/>
                <a:ea typeface="ＭＳ Ｐゴシック" panose="020B0600070205080204" pitchFamily="34" charset="-128"/>
              </a:defRPr>
            </a:lvl2pPr>
            <a:lvl3pPr marL="1143000" indent="-228600">
              <a:defRPr sz="1200">
                <a:solidFill>
                  <a:schemeClr val="tx1"/>
                </a:solidFill>
                <a:latin typeface="Georgia" panose="02040502050405020303" pitchFamily="18" charset="0"/>
                <a:ea typeface="ＭＳ Ｐゴシック" panose="020B0600070205080204" pitchFamily="34" charset="-128"/>
              </a:defRPr>
            </a:lvl3pPr>
            <a:lvl4pPr marL="1600200" indent="-228600">
              <a:defRPr sz="1200">
                <a:solidFill>
                  <a:schemeClr val="tx1"/>
                </a:solidFill>
                <a:latin typeface="Georgia" panose="02040502050405020303" pitchFamily="18" charset="0"/>
                <a:ea typeface="ＭＳ Ｐゴシック" panose="020B0600070205080204" pitchFamily="34" charset="-128"/>
              </a:defRPr>
            </a:lvl4pPr>
            <a:lvl5pPr marL="2057400" indent="-228600">
              <a:defRPr sz="1200">
                <a:solidFill>
                  <a:schemeClr val="tx1"/>
                </a:solidFill>
                <a:latin typeface="Georgia" panose="02040502050405020303" pitchFamily="18" charset="0"/>
                <a:ea typeface="ＭＳ Ｐゴシック" panose="020B0600070205080204" pitchFamily="34" charset="-128"/>
              </a:defRPr>
            </a:lvl5pPr>
            <a:lvl6pPr marL="25146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6pPr>
            <a:lvl7pPr marL="29718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7pPr>
            <a:lvl8pPr marL="34290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8pPr>
            <a:lvl9pPr marL="3886200" indent="-228600" algn="ctr" eaLnBrk="0" fontAlgn="base" hangingPunct="0">
              <a:spcBef>
                <a:spcPct val="0"/>
              </a:spcBef>
              <a:spcAft>
                <a:spcPct val="0"/>
              </a:spcAft>
              <a:defRPr sz="1200">
                <a:solidFill>
                  <a:schemeClr val="tx1"/>
                </a:solidFill>
                <a:latin typeface="Georgia" panose="02040502050405020303" pitchFamily="18" charset="0"/>
                <a:ea typeface="ＭＳ Ｐゴシック" panose="020B0600070205080204" pitchFamily="34" charset="-128"/>
              </a:defRPr>
            </a:lvl9pPr>
          </a:lstStyle>
          <a:p>
            <a:pPr algn="ctr" eaLnBrk="0" fontAlgn="base" hangingPunct="0">
              <a:spcBef>
                <a:spcPct val="0"/>
              </a:spcBef>
              <a:spcAft>
                <a:spcPct val="0"/>
              </a:spcAft>
              <a:defRPr/>
            </a:pPr>
            <a:endParaRPr lang="en-US" altLang="en-US" dirty="0" smtClean="0">
              <a:solidFill>
                <a:srgbClr val="323D43"/>
              </a:solidFill>
              <a:latin typeface="Lucida Sans" panose="020B0602040502020204" pitchFamily="34" charset="0"/>
              <a:cs typeface="Arial" panose="020B0604020202020204" pitchFamily="34" charset="0"/>
            </a:endParaRPr>
          </a:p>
        </p:txBody>
      </p:sp>
      <p:sp>
        <p:nvSpPr>
          <p:cNvPr id="5124"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title style</a:t>
            </a:r>
          </a:p>
        </p:txBody>
      </p:sp>
      <p:sp>
        <p:nvSpPr>
          <p:cNvPr id="5125"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 name="Rectangle 4"/>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l">
              <a:defRPr sz="1400">
                <a:solidFill>
                  <a:srgbClr val="323D43"/>
                </a:solidFill>
                <a:latin typeface="Arial" panose="020B0604020202020204" pitchFamily="34" charset="0"/>
                <a:cs typeface="Arial" panose="020B0604020202020204" pitchFamily="34" charset="0"/>
              </a:defRPr>
            </a:lvl1pPr>
          </a:lstStyle>
          <a:p>
            <a:pPr eaLnBrk="0" fontAlgn="base" hangingPunct="0">
              <a:spcBef>
                <a:spcPct val="0"/>
              </a:spcBef>
              <a:spcAft>
                <a:spcPct val="0"/>
              </a:spcAft>
              <a:defRPr/>
            </a:pPr>
            <a:endParaRPr lang="en-US" altLang="en-US" dirty="0"/>
          </a:p>
        </p:txBody>
      </p:sp>
      <p:sp>
        <p:nvSpPr>
          <p:cNvPr id="3" name="Rectangle 5"/>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defRPr sz="1400">
                <a:solidFill>
                  <a:srgbClr val="323D43"/>
                </a:solidFill>
                <a:latin typeface="Arial" panose="020B0604020202020204" pitchFamily="34" charset="0"/>
                <a:cs typeface="Arial" panose="020B0604020202020204" pitchFamily="34" charset="0"/>
              </a:defRPr>
            </a:lvl1pPr>
          </a:lstStyle>
          <a:p>
            <a:pPr eaLnBrk="0" fontAlgn="base" hangingPunct="0">
              <a:spcBef>
                <a:spcPct val="0"/>
              </a:spcBef>
              <a:spcAft>
                <a:spcPct val="0"/>
              </a:spcAft>
              <a:defRPr/>
            </a:pPr>
            <a:endParaRPr lang="en-US" altLang="en-US" dirty="0"/>
          </a:p>
        </p:txBody>
      </p:sp>
      <p:sp>
        <p:nvSpPr>
          <p:cNvPr id="1030" name="Rectangle 6"/>
          <p:cNvSpPr>
            <a:spLocks noGrp="1" noChangeArrowheads="1"/>
          </p:cNvSpPr>
          <p:nvPr>
            <p:ph type="sldNum" sz="quarter" idx="4"/>
          </p:nvPr>
        </p:nvSpPr>
        <p:spPr bwMode="auto">
          <a:xfrm>
            <a:off x="6877050" y="6308725"/>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0" bIns="45720" numCol="1" anchor="t" anchorCtr="0" compatLnSpc="1">
            <a:prstTxWarp prst="textNoShape">
              <a:avLst/>
            </a:prstTxWarp>
          </a:bodyPr>
          <a:lstStyle>
            <a:lvl1pPr algn="r">
              <a:defRPr sz="1400">
                <a:solidFill>
                  <a:srgbClr val="323D43"/>
                </a:solidFill>
                <a:cs typeface="Arial" panose="020B0604020202020204" pitchFamily="34" charset="0"/>
              </a:defRPr>
            </a:lvl1pPr>
          </a:lstStyle>
          <a:p>
            <a:pPr eaLnBrk="0" fontAlgn="base" hangingPunct="0">
              <a:spcBef>
                <a:spcPct val="0"/>
              </a:spcBef>
              <a:spcAft>
                <a:spcPct val="0"/>
              </a:spcAft>
              <a:defRPr/>
            </a:pPr>
            <a:endParaRPr lang="en-US" altLang="en-US" dirty="0"/>
          </a:p>
        </p:txBody>
      </p:sp>
      <p:pic>
        <p:nvPicPr>
          <p:cNvPr id="5129" name="Picture 7" descr="marine_blue _logo"/>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2969552"/>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Lst>
  <p:txStyles>
    <p:titleStyle>
      <a:lvl1pPr algn="l" rtl="0" eaLnBrk="0" fontAlgn="base" hangingPunct="0">
        <a:spcBef>
          <a:spcPct val="0"/>
        </a:spcBef>
        <a:spcAft>
          <a:spcPct val="0"/>
        </a:spcAft>
        <a:defRPr sz="3500">
          <a:solidFill>
            <a:schemeClr val="tx2"/>
          </a:solidFill>
          <a:latin typeface="+mj-lt"/>
          <a:ea typeface="+mj-ea"/>
          <a:cs typeface="+mj-cs"/>
        </a:defRPr>
      </a:lvl1pPr>
      <a:lvl2pPr algn="l" rtl="0" eaLnBrk="0" fontAlgn="base" hangingPunct="0">
        <a:spcBef>
          <a:spcPct val="0"/>
        </a:spcBef>
        <a:spcAft>
          <a:spcPct val="0"/>
        </a:spcAft>
        <a:defRPr sz="3500">
          <a:solidFill>
            <a:schemeClr val="tx2"/>
          </a:solidFill>
          <a:latin typeface="Georgia" pitchFamily="18" charset="0"/>
          <a:ea typeface="ＭＳ Ｐゴシック" pitchFamily="34" charset="-128"/>
        </a:defRPr>
      </a:lvl2pPr>
      <a:lvl3pPr algn="l" rtl="0" eaLnBrk="0" fontAlgn="base" hangingPunct="0">
        <a:spcBef>
          <a:spcPct val="0"/>
        </a:spcBef>
        <a:spcAft>
          <a:spcPct val="0"/>
        </a:spcAft>
        <a:defRPr sz="3500">
          <a:solidFill>
            <a:schemeClr val="tx2"/>
          </a:solidFill>
          <a:latin typeface="Georgia" pitchFamily="18" charset="0"/>
          <a:ea typeface="ＭＳ Ｐゴシック" pitchFamily="34" charset="-128"/>
        </a:defRPr>
      </a:lvl3pPr>
      <a:lvl4pPr algn="l" rtl="0" eaLnBrk="0" fontAlgn="base" hangingPunct="0">
        <a:spcBef>
          <a:spcPct val="0"/>
        </a:spcBef>
        <a:spcAft>
          <a:spcPct val="0"/>
        </a:spcAft>
        <a:defRPr sz="3500">
          <a:solidFill>
            <a:schemeClr val="tx2"/>
          </a:solidFill>
          <a:latin typeface="Georgia" pitchFamily="18" charset="0"/>
          <a:ea typeface="ＭＳ Ｐゴシック" pitchFamily="34" charset="-128"/>
        </a:defRPr>
      </a:lvl4pPr>
      <a:lvl5pPr algn="l" rtl="0" eaLnBrk="0" fontAlgn="base" hangingPunct="0">
        <a:spcBef>
          <a:spcPct val="0"/>
        </a:spcBef>
        <a:spcAft>
          <a:spcPct val="0"/>
        </a:spcAft>
        <a:defRPr sz="3500">
          <a:solidFill>
            <a:schemeClr val="tx2"/>
          </a:solidFill>
          <a:latin typeface="Georgia" pitchFamily="18" charset="0"/>
          <a:ea typeface="ＭＳ Ｐゴシック" pitchFamily="34" charset="-128"/>
        </a:defRPr>
      </a:lvl5pPr>
      <a:lvl6pPr marL="457200" algn="l" rtl="0" fontAlgn="base">
        <a:spcBef>
          <a:spcPct val="0"/>
        </a:spcBef>
        <a:spcAft>
          <a:spcPct val="0"/>
        </a:spcAft>
        <a:defRPr sz="3500">
          <a:solidFill>
            <a:schemeClr val="tx2"/>
          </a:solidFill>
          <a:latin typeface="Georgia" pitchFamily="18" charset="0"/>
          <a:ea typeface="ＭＳ Ｐゴシック" pitchFamily="34" charset="-128"/>
        </a:defRPr>
      </a:lvl6pPr>
      <a:lvl7pPr marL="914400" algn="l" rtl="0" fontAlgn="base">
        <a:spcBef>
          <a:spcPct val="0"/>
        </a:spcBef>
        <a:spcAft>
          <a:spcPct val="0"/>
        </a:spcAft>
        <a:defRPr sz="3500">
          <a:solidFill>
            <a:schemeClr val="tx2"/>
          </a:solidFill>
          <a:latin typeface="Georgia" pitchFamily="18" charset="0"/>
          <a:ea typeface="ＭＳ Ｐゴシック" pitchFamily="34" charset="-128"/>
        </a:defRPr>
      </a:lvl7pPr>
      <a:lvl8pPr marL="1371600" algn="l" rtl="0" fontAlgn="base">
        <a:spcBef>
          <a:spcPct val="0"/>
        </a:spcBef>
        <a:spcAft>
          <a:spcPct val="0"/>
        </a:spcAft>
        <a:defRPr sz="3500">
          <a:solidFill>
            <a:schemeClr val="tx2"/>
          </a:solidFill>
          <a:latin typeface="Georgia" pitchFamily="18" charset="0"/>
          <a:ea typeface="ＭＳ Ｐゴシック" pitchFamily="34" charset="-128"/>
        </a:defRPr>
      </a:lvl8pPr>
      <a:lvl9pPr marL="1828800" algn="l" rtl="0" fontAlgn="base">
        <a:spcBef>
          <a:spcPct val="0"/>
        </a:spcBef>
        <a:spcAft>
          <a:spcPct val="0"/>
        </a:spcAft>
        <a:defRPr sz="3500">
          <a:solidFill>
            <a:schemeClr val="tx2"/>
          </a:solidFill>
          <a:latin typeface="Georgia" pitchFamily="18" charset="0"/>
          <a:ea typeface="ＭＳ Ｐゴシック" pitchFamily="34" charset="-128"/>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mn-ea"/>
          <a:cs typeface="+mn-cs"/>
        </a:defRPr>
      </a:lvl1pPr>
      <a:lvl2pPr marL="811213" indent="-288925" algn="l" rtl="0" eaLnBrk="0" fontAlgn="base" hangingPunct="0">
        <a:lnSpc>
          <a:spcPct val="90000"/>
        </a:lnSpc>
        <a:spcBef>
          <a:spcPct val="0"/>
        </a:spcBef>
        <a:spcAft>
          <a:spcPct val="50000"/>
        </a:spcAft>
        <a:buChar char="–"/>
        <a:defRPr sz="2400">
          <a:solidFill>
            <a:schemeClr val="tx1"/>
          </a:solidFill>
          <a:latin typeface="+mn-lt"/>
          <a:ea typeface="+mn-ea"/>
        </a:defRPr>
      </a:lvl2pPr>
      <a:lvl3pPr marL="1219200" indent="-228600" algn="l" rtl="0" eaLnBrk="0" fontAlgn="base" hangingPunct="0">
        <a:lnSpc>
          <a:spcPct val="90000"/>
        </a:lnSpc>
        <a:spcBef>
          <a:spcPct val="20000"/>
        </a:spcBef>
        <a:spcAft>
          <a:spcPct val="0"/>
        </a:spcAft>
        <a:buChar char="•"/>
        <a:defRPr sz="2400">
          <a:solidFill>
            <a:schemeClr val="tx1"/>
          </a:solidFill>
          <a:latin typeface="+mn-lt"/>
          <a:ea typeface="+mn-ea"/>
        </a:defRPr>
      </a:lvl3pPr>
      <a:lvl4pPr marL="1627188" indent="-228600" algn="l" rtl="0" eaLnBrk="0" fontAlgn="base" hangingPunct="0">
        <a:lnSpc>
          <a:spcPct val="90000"/>
        </a:lnSpc>
        <a:spcBef>
          <a:spcPct val="20000"/>
        </a:spcBef>
        <a:spcAft>
          <a:spcPct val="0"/>
        </a:spcAft>
        <a:buChar char="–"/>
        <a:defRPr sz="2400">
          <a:solidFill>
            <a:schemeClr val="tx1"/>
          </a:solidFill>
          <a:latin typeface="+mn-lt"/>
          <a:ea typeface="+mn-ea"/>
        </a:defRPr>
      </a:lvl4pPr>
      <a:lvl5pPr marL="2057400" indent="-228600" algn="l" rtl="0" eaLnBrk="0" fontAlgn="base" hangingPunct="0">
        <a:lnSpc>
          <a:spcPct val="90000"/>
        </a:lnSpc>
        <a:spcBef>
          <a:spcPct val="20000"/>
        </a:spcBef>
        <a:spcAft>
          <a:spcPct val="0"/>
        </a:spcAft>
        <a:buChar char="»"/>
        <a:defRPr sz="2400">
          <a:solidFill>
            <a:schemeClr val="tx1"/>
          </a:solidFill>
          <a:latin typeface="+mn-lt"/>
          <a:ea typeface="+mn-ea"/>
        </a:defRPr>
      </a:lvl5pPr>
      <a:lvl6pPr marL="2514600" indent="-228600" algn="l" rtl="0" fontAlgn="base">
        <a:lnSpc>
          <a:spcPct val="90000"/>
        </a:lnSpc>
        <a:spcBef>
          <a:spcPct val="20000"/>
        </a:spcBef>
        <a:spcAft>
          <a:spcPct val="0"/>
        </a:spcAft>
        <a:buChar char="»"/>
        <a:defRPr sz="2400">
          <a:solidFill>
            <a:schemeClr val="tx1"/>
          </a:solidFill>
          <a:latin typeface="+mn-lt"/>
          <a:ea typeface="+mn-ea"/>
        </a:defRPr>
      </a:lvl6pPr>
      <a:lvl7pPr marL="2971800" indent="-228600" algn="l" rtl="0" fontAlgn="base">
        <a:lnSpc>
          <a:spcPct val="90000"/>
        </a:lnSpc>
        <a:spcBef>
          <a:spcPct val="20000"/>
        </a:spcBef>
        <a:spcAft>
          <a:spcPct val="0"/>
        </a:spcAft>
        <a:buChar char="»"/>
        <a:defRPr sz="2400">
          <a:solidFill>
            <a:schemeClr val="tx1"/>
          </a:solidFill>
          <a:latin typeface="+mn-lt"/>
          <a:ea typeface="+mn-ea"/>
        </a:defRPr>
      </a:lvl7pPr>
      <a:lvl8pPr marL="3429000" indent="-228600" algn="l" rtl="0" fontAlgn="base">
        <a:lnSpc>
          <a:spcPct val="90000"/>
        </a:lnSpc>
        <a:spcBef>
          <a:spcPct val="20000"/>
        </a:spcBef>
        <a:spcAft>
          <a:spcPct val="0"/>
        </a:spcAft>
        <a:buChar char="»"/>
        <a:defRPr sz="2400">
          <a:solidFill>
            <a:schemeClr val="tx1"/>
          </a:solidFill>
          <a:latin typeface="+mn-lt"/>
          <a:ea typeface="+mn-ea"/>
        </a:defRPr>
      </a:lvl8pPr>
      <a:lvl9pPr marL="3886200" indent="-228600" algn="l" rtl="0" fontAlgn="base">
        <a:lnSpc>
          <a:spcPct val="90000"/>
        </a:lnSpc>
        <a:spcBef>
          <a:spcPct val="20000"/>
        </a:spcBef>
        <a:spcAft>
          <a:spcPct val="0"/>
        </a:spcAft>
        <a:buChar char="»"/>
        <a:defRPr sz="24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100" name="Rectangle 4"/>
          <p:cNvSpPr>
            <a:spLocks noGrp="1" noChangeArrowheads="1"/>
          </p:cNvSpPr>
          <p:nvPr>
            <p:ph type="title"/>
          </p:nvPr>
        </p:nvSpPr>
        <p:spPr bwMode="auto">
          <a:xfrm>
            <a:off x="358775" y="0"/>
            <a:ext cx="8426450" cy="1341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p>
            <a:pPr lvl="0"/>
            <a:r>
              <a:rPr lang="en-GB" smtClean="0"/>
              <a:t>Click to edit Master title style</a:t>
            </a:r>
          </a:p>
        </p:txBody>
      </p:sp>
      <p:sp>
        <p:nvSpPr>
          <p:cNvPr id="4101" name="Rectangle 5"/>
          <p:cNvSpPr>
            <a:spLocks noGrp="1" noChangeArrowheads="1"/>
          </p:cNvSpPr>
          <p:nvPr>
            <p:ph type="body" idx="1"/>
          </p:nvPr>
        </p:nvSpPr>
        <p:spPr bwMode="auto">
          <a:xfrm>
            <a:off x="358775" y="1700213"/>
            <a:ext cx="8426450" cy="4502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4102" name="Rectangle 6"/>
          <p:cNvSpPr>
            <a:spLocks noGrp="1" noChangeArrowheads="1"/>
          </p:cNvSpPr>
          <p:nvPr>
            <p:ph type="dt" sz="half" idx="2"/>
          </p:nvPr>
        </p:nvSpPr>
        <p:spPr bwMode="auto">
          <a:xfrm>
            <a:off x="358775" y="6308725"/>
            <a:ext cx="1905000" cy="18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l">
              <a:defRPr sz="1400">
                <a:solidFill>
                  <a:schemeClr val="tx1"/>
                </a:solidFill>
              </a:defRPr>
            </a:lvl1pPr>
          </a:lstStyle>
          <a:p>
            <a:pPr eaLnBrk="0" fontAlgn="base" hangingPunct="0">
              <a:spcBef>
                <a:spcPct val="0"/>
              </a:spcBef>
              <a:spcAft>
                <a:spcPct val="0"/>
              </a:spcAft>
            </a:pPr>
            <a:endParaRPr lang="en-GB" dirty="0">
              <a:solidFill>
                <a:srgbClr val="FFFFFF"/>
              </a:solidFill>
              <a:cs typeface="Arial" charset="0"/>
            </a:endParaRPr>
          </a:p>
        </p:txBody>
      </p:sp>
      <p:sp>
        <p:nvSpPr>
          <p:cNvPr id="4103" name="Rectangle 7"/>
          <p:cNvSpPr>
            <a:spLocks noGrp="1" noChangeArrowheads="1"/>
          </p:cNvSpPr>
          <p:nvPr>
            <p:ph type="ftr" sz="quarter" idx="3"/>
          </p:nvPr>
        </p:nvSpPr>
        <p:spPr bwMode="auto">
          <a:xfrm>
            <a:off x="2268538" y="6308725"/>
            <a:ext cx="4608512" cy="18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defRPr sz="1400">
                <a:solidFill>
                  <a:schemeClr val="tx1"/>
                </a:solidFill>
              </a:defRPr>
            </a:lvl1pPr>
          </a:lstStyle>
          <a:p>
            <a:pPr algn="ctr" eaLnBrk="0" fontAlgn="base" hangingPunct="0">
              <a:spcBef>
                <a:spcPct val="0"/>
              </a:spcBef>
              <a:spcAft>
                <a:spcPct val="0"/>
              </a:spcAft>
            </a:pPr>
            <a:endParaRPr lang="en-GB" dirty="0">
              <a:solidFill>
                <a:srgbClr val="FFFFFF"/>
              </a:solidFill>
              <a:cs typeface="Arial" charset="0"/>
            </a:endParaRPr>
          </a:p>
        </p:txBody>
      </p:sp>
      <p:sp>
        <p:nvSpPr>
          <p:cNvPr id="4104" name="Rectangle 8"/>
          <p:cNvSpPr>
            <a:spLocks noGrp="1" noChangeArrowheads="1"/>
          </p:cNvSpPr>
          <p:nvPr>
            <p:ph type="sldNum" sz="quarter" idx="4"/>
          </p:nvPr>
        </p:nvSpPr>
        <p:spPr bwMode="auto">
          <a:xfrm>
            <a:off x="6877050" y="6308725"/>
            <a:ext cx="1908175" cy="18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r">
              <a:defRPr sz="1400">
                <a:solidFill>
                  <a:schemeClr val="tx1"/>
                </a:solidFill>
              </a:defRPr>
            </a:lvl1pPr>
          </a:lstStyle>
          <a:p>
            <a:pPr eaLnBrk="0" fontAlgn="base" hangingPunct="0">
              <a:spcBef>
                <a:spcPct val="0"/>
              </a:spcBef>
              <a:spcAft>
                <a:spcPct val="0"/>
              </a:spcAft>
            </a:pPr>
            <a:fld id="{B7DBA21C-584E-4183-AA52-3DF5CD58D7BD}" type="slidenum">
              <a:rPr lang="en-GB">
                <a:solidFill>
                  <a:srgbClr val="FFFFFF"/>
                </a:solidFill>
                <a:cs typeface="Arial" charset="0"/>
              </a:rPr>
              <a:pPr eaLnBrk="0" fontAlgn="base" hangingPunct="0">
                <a:spcBef>
                  <a:spcPct val="0"/>
                </a:spcBef>
                <a:spcAft>
                  <a:spcPct val="0"/>
                </a:spcAft>
              </a:pPr>
              <a:t>‹#›</a:t>
            </a:fld>
            <a:endParaRPr lang="en-GB" dirty="0">
              <a:solidFill>
                <a:srgbClr val="FFFFFF"/>
              </a:solidFill>
              <a:cs typeface="Arial" charset="0"/>
            </a:endParaRPr>
          </a:p>
        </p:txBody>
      </p:sp>
    </p:spTree>
    <p:extLst>
      <p:ext uri="{BB962C8B-B14F-4D97-AF65-F5344CB8AC3E}">
        <p14:creationId xmlns:p14="http://schemas.microsoft.com/office/powerpoint/2010/main" val="3798202001"/>
      </p:ext>
    </p:extLst>
  </p:cSld>
  <p:clrMap bg1="dk2" tx1="lt1" bg2="dk1" tx2="lt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iming>
    <p:tnLst>
      <p:par>
        <p:cTn id="1" dur="indefinite" restart="never" nodeType="tmRoot"/>
      </p:par>
    </p:tnLst>
  </p:timing>
  <p:hf hdr="0" ftr="0" dt="0"/>
  <p:txStyles>
    <p:titleStyle>
      <a:lvl1pPr algn="l" rtl="0" fontAlgn="base">
        <a:spcBef>
          <a:spcPct val="0"/>
        </a:spcBef>
        <a:spcAft>
          <a:spcPct val="0"/>
        </a:spcAft>
        <a:defRPr sz="3600" b="1">
          <a:solidFill>
            <a:schemeClr val="tx2"/>
          </a:solidFill>
          <a:latin typeface="+mj-lt"/>
          <a:ea typeface="+mj-ea"/>
          <a:cs typeface="+mj-cs"/>
        </a:defRPr>
      </a:lvl1pPr>
      <a:lvl2pPr algn="l" rtl="0" fontAlgn="base">
        <a:spcBef>
          <a:spcPct val="0"/>
        </a:spcBef>
        <a:spcAft>
          <a:spcPct val="0"/>
        </a:spcAft>
        <a:defRPr sz="3600" b="1">
          <a:solidFill>
            <a:schemeClr val="tx2"/>
          </a:solidFill>
          <a:latin typeface="Lucida Sans" pitchFamily="34" charset="0"/>
          <a:ea typeface="ＭＳ Ｐゴシック" pitchFamily="16" charset="-128"/>
        </a:defRPr>
      </a:lvl2pPr>
      <a:lvl3pPr algn="l" rtl="0" fontAlgn="base">
        <a:spcBef>
          <a:spcPct val="0"/>
        </a:spcBef>
        <a:spcAft>
          <a:spcPct val="0"/>
        </a:spcAft>
        <a:defRPr sz="3600" b="1">
          <a:solidFill>
            <a:schemeClr val="tx2"/>
          </a:solidFill>
          <a:latin typeface="Lucida Sans" pitchFamily="34" charset="0"/>
          <a:ea typeface="ＭＳ Ｐゴシック" pitchFamily="16" charset="-128"/>
        </a:defRPr>
      </a:lvl3pPr>
      <a:lvl4pPr algn="l" rtl="0" fontAlgn="base">
        <a:spcBef>
          <a:spcPct val="0"/>
        </a:spcBef>
        <a:spcAft>
          <a:spcPct val="0"/>
        </a:spcAft>
        <a:defRPr sz="3600" b="1">
          <a:solidFill>
            <a:schemeClr val="tx2"/>
          </a:solidFill>
          <a:latin typeface="Lucida Sans" pitchFamily="34" charset="0"/>
          <a:ea typeface="ＭＳ Ｐゴシック" pitchFamily="16" charset="-128"/>
        </a:defRPr>
      </a:lvl4pPr>
      <a:lvl5pPr algn="l" rtl="0" fontAlgn="base">
        <a:spcBef>
          <a:spcPct val="0"/>
        </a:spcBef>
        <a:spcAft>
          <a:spcPct val="0"/>
        </a:spcAft>
        <a:defRPr sz="3600" b="1">
          <a:solidFill>
            <a:schemeClr val="tx2"/>
          </a:solidFill>
          <a:latin typeface="Lucida Sans" pitchFamily="34" charset="0"/>
          <a:ea typeface="ＭＳ Ｐゴシック" pitchFamily="16" charset="-128"/>
        </a:defRPr>
      </a:lvl5pPr>
      <a:lvl6pPr marL="457200" algn="l" rtl="0" fontAlgn="base">
        <a:spcBef>
          <a:spcPct val="0"/>
        </a:spcBef>
        <a:spcAft>
          <a:spcPct val="0"/>
        </a:spcAft>
        <a:defRPr sz="3600" b="1">
          <a:solidFill>
            <a:schemeClr val="tx2"/>
          </a:solidFill>
          <a:latin typeface="Lucida Sans" pitchFamily="34" charset="0"/>
          <a:ea typeface="ＭＳ Ｐゴシック" pitchFamily="16" charset="-128"/>
        </a:defRPr>
      </a:lvl6pPr>
      <a:lvl7pPr marL="914400" algn="l" rtl="0" fontAlgn="base">
        <a:spcBef>
          <a:spcPct val="0"/>
        </a:spcBef>
        <a:spcAft>
          <a:spcPct val="0"/>
        </a:spcAft>
        <a:defRPr sz="3600" b="1">
          <a:solidFill>
            <a:schemeClr val="tx2"/>
          </a:solidFill>
          <a:latin typeface="Lucida Sans" pitchFamily="34" charset="0"/>
          <a:ea typeface="ＭＳ Ｐゴシック" pitchFamily="16" charset="-128"/>
        </a:defRPr>
      </a:lvl7pPr>
      <a:lvl8pPr marL="1371600" algn="l" rtl="0" fontAlgn="base">
        <a:spcBef>
          <a:spcPct val="0"/>
        </a:spcBef>
        <a:spcAft>
          <a:spcPct val="0"/>
        </a:spcAft>
        <a:defRPr sz="3600" b="1">
          <a:solidFill>
            <a:schemeClr val="tx2"/>
          </a:solidFill>
          <a:latin typeface="Lucida Sans" pitchFamily="34" charset="0"/>
          <a:ea typeface="ＭＳ Ｐゴシック" pitchFamily="16" charset="-128"/>
        </a:defRPr>
      </a:lvl8pPr>
      <a:lvl9pPr marL="1828800" algn="l" rtl="0" fontAlgn="base">
        <a:spcBef>
          <a:spcPct val="0"/>
        </a:spcBef>
        <a:spcAft>
          <a:spcPct val="0"/>
        </a:spcAft>
        <a:defRPr sz="3600" b="1">
          <a:solidFill>
            <a:schemeClr val="tx2"/>
          </a:solidFill>
          <a:latin typeface="Lucida Sans" pitchFamily="34" charset="0"/>
          <a:ea typeface="ＭＳ Ｐゴシック" pitchFamily="16" charset="-128"/>
        </a:defRPr>
      </a:lvl9pPr>
    </p:titleStyle>
    <p:bodyStyle>
      <a:lvl1pPr marL="271463" indent="-271463" algn="l" rtl="0" fontAlgn="base">
        <a:spcBef>
          <a:spcPct val="70000"/>
        </a:spcBef>
        <a:spcAft>
          <a:spcPct val="0"/>
        </a:spcAft>
        <a:buClr>
          <a:schemeClr val="tx2"/>
        </a:buClr>
        <a:buFont typeface="Wingdings" pitchFamily="2" charset="2"/>
        <a:buChar char="§"/>
        <a:defRPr sz="3000">
          <a:solidFill>
            <a:schemeClr val="tx1"/>
          </a:solidFill>
          <a:latin typeface="+mn-lt"/>
          <a:ea typeface="+mn-ea"/>
          <a:cs typeface="+mn-cs"/>
        </a:defRPr>
      </a:lvl1pPr>
      <a:lvl2pPr marL="809625" indent="-358775" algn="l" rtl="0" fontAlgn="base">
        <a:lnSpc>
          <a:spcPct val="90000"/>
        </a:lnSpc>
        <a:spcBef>
          <a:spcPct val="30000"/>
        </a:spcBef>
        <a:spcAft>
          <a:spcPct val="0"/>
        </a:spcAft>
        <a:buClr>
          <a:schemeClr val="tx2"/>
        </a:buClr>
        <a:buFont typeface="Arial" charset="0"/>
        <a:buChar char="–"/>
        <a:defRPr sz="2800">
          <a:solidFill>
            <a:schemeClr val="tx1"/>
          </a:solidFill>
          <a:latin typeface="+mn-lt"/>
          <a:ea typeface="+mn-ea"/>
        </a:defRPr>
      </a:lvl2pPr>
      <a:lvl3pPr marL="1257300" indent="-268288" algn="l" rtl="0" fontAlgn="base">
        <a:lnSpc>
          <a:spcPct val="90000"/>
        </a:lnSpc>
        <a:spcBef>
          <a:spcPct val="30000"/>
        </a:spcBef>
        <a:spcAft>
          <a:spcPct val="0"/>
        </a:spcAft>
        <a:buClr>
          <a:schemeClr val="tx2"/>
        </a:buClr>
        <a:buFont typeface="Symbol" pitchFamily="18" charset="2"/>
        <a:buChar char="·"/>
        <a:defRPr sz="2400">
          <a:solidFill>
            <a:schemeClr val="tx1"/>
          </a:solidFill>
          <a:latin typeface="+mn-lt"/>
          <a:ea typeface="+mn-ea"/>
        </a:defRPr>
      </a:lvl3pPr>
      <a:lvl4pPr marL="1704975"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4pPr>
      <a:lvl5pPr marL="21526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5pPr>
      <a:lvl6pPr marL="26098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6pPr>
      <a:lvl7pPr marL="30670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7pPr>
      <a:lvl8pPr marL="35242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8pPr>
      <a:lvl9pPr marL="39814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sz="1200">
                <a:solidFill>
                  <a:schemeClr val="tx1"/>
                </a:solidFill>
                <a:latin typeface="Lucida Sans" pitchFamily="34" charset="0"/>
                <a:ea typeface="ＭＳ Ｐゴシック" pitchFamily="34" charset="-128"/>
              </a:defRPr>
            </a:lvl1pPr>
            <a:lvl2pPr marL="742950" indent="-285750">
              <a:defRPr sz="1200">
                <a:solidFill>
                  <a:schemeClr val="tx1"/>
                </a:solidFill>
                <a:latin typeface="Lucida Sans" pitchFamily="34" charset="0"/>
                <a:ea typeface="ＭＳ Ｐゴシック" pitchFamily="34" charset="-128"/>
              </a:defRPr>
            </a:lvl2pPr>
            <a:lvl3pPr marL="1143000" indent="-228600">
              <a:defRPr sz="1200">
                <a:solidFill>
                  <a:schemeClr val="tx1"/>
                </a:solidFill>
                <a:latin typeface="Lucida Sans" pitchFamily="34" charset="0"/>
                <a:ea typeface="ＭＳ Ｐゴシック" pitchFamily="34" charset="-128"/>
              </a:defRPr>
            </a:lvl3pPr>
            <a:lvl4pPr marL="1600200" indent="-228600">
              <a:defRPr sz="1200">
                <a:solidFill>
                  <a:schemeClr val="tx1"/>
                </a:solidFill>
                <a:latin typeface="Lucida Sans" pitchFamily="34" charset="0"/>
                <a:ea typeface="ＭＳ Ｐゴシック" pitchFamily="34" charset="-128"/>
              </a:defRPr>
            </a:lvl4pPr>
            <a:lvl5pPr marL="2057400" indent="-228600">
              <a:defRPr sz="1200">
                <a:solidFill>
                  <a:schemeClr val="tx1"/>
                </a:solidFill>
                <a:latin typeface="Lucida Sans" pitchFamily="34" charset="0"/>
                <a:ea typeface="ＭＳ Ｐゴシック" pitchFamily="34" charset="-128"/>
              </a:defRPr>
            </a:lvl5pPr>
            <a:lvl6pPr marL="25146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6pPr>
            <a:lvl7pPr marL="29718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7pPr>
            <a:lvl8pPr marL="34290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8pPr>
            <a:lvl9pPr marL="38862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9pPr>
          </a:lstStyle>
          <a:p>
            <a:pPr algn="ctr" eaLnBrk="0" fontAlgn="base" hangingPunct="0">
              <a:spcBef>
                <a:spcPct val="0"/>
              </a:spcBef>
              <a:spcAft>
                <a:spcPct val="0"/>
              </a:spcAft>
            </a:pPr>
            <a:endParaRPr lang="en-US" altLang="en-US" sz="2400" dirty="0">
              <a:solidFill>
                <a:srgbClr val="323D43"/>
              </a:solidFill>
              <a:latin typeface="Arial" charset="0"/>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sz="1200">
                <a:solidFill>
                  <a:schemeClr val="tx1"/>
                </a:solidFill>
                <a:latin typeface="Lucida Sans" pitchFamily="34" charset="0"/>
                <a:ea typeface="ＭＳ Ｐゴシック" pitchFamily="34" charset="-128"/>
              </a:defRPr>
            </a:lvl1pPr>
            <a:lvl2pPr marL="742950" indent="-285750">
              <a:defRPr sz="1200">
                <a:solidFill>
                  <a:schemeClr val="tx1"/>
                </a:solidFill>
                <a:latin typeface="Lucida Sans" pitchFamily="34" charset="0"/>
                <a:ea typeface="ＭＳ Ｐゴシック" pitchFamily="34" charset="-128"/>
              </a:defRPr>
            </a:lvl2pPr>
            <a:lvl3pPr marL="1143000" indent="-228600">
              <a:defRPr sz="1200">
                <a:solidFill>
                  <a:schemeClr val="tx1"/>
                </a:solidFill>
                <a:latin typeface="Lucida Sans" pitchFamily="34" charset="0"/>
                <a:ea typeface="ＭＳ Ｐゴシック" pitchFamily="34" charset="-128"/>
              </a:defRPr>
            </a:lvl3pPr>
            <a:lvl4pPr marL="1600200" indent="-228600">
              <a:defRPr sz="1200">
                <a:solidFill>
                  <a:schemeClr val="tx1"/>
                </a:solidFill>
                <a:latin typeface="Lucida Sans" pitchFamily="34" charset="0"/>
                <a:ea typeface="ＭＳ Ｐゴシック" pitchFamily="34" charset="-128"/>
              </a:defRPr>
            </a:lvl4pPr>
            <a:lvl5pPr marL="2057400" indent="-228600">
              <a:defRPr sz="1200">
                <a:solidFill>
                  <a:schemeClr val="tx1"/>
                </a:solidFill>
                <a:latin typeface="Lucida Sans" pitchFamily="34" charset="0"/>
                <a:ea typeface="ＭＳ Ｐゴシック" pitchFamily="34" charset="-128"/>
              </a:defRPr>
            </a:lvl5pPr>
            <a:lvl6pPr marL="25146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6pPr>
            <a:lvl7pPr marL="29718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7pPr>
            <a:lvl8pPr marL="34290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8pPr>
            <a:lvl9pPr marL="38862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9pPr>
          </a:lstStyle>
          <a:p>
            <a:pPr algn="ctr" eaLnBrk="0" fontAlgn="base" hangingPunct="0">
              <a:spcBef>
                <a:spcPct val="0"/>
              </a:spcBef>
              <a:spcAft>
                <a:spcPct val="0"/>
              </a:spcAft>
            </a:pPr>
            <a:endParaRPr lang="en-US" altLang="en-US" dirty="0">
              <a:solidFill>
                <a:srgbClr val="323D43"/>
              </a:solidFill>
            </a:endParaRPr>
          </a:p>
        </p:txBody>
      </p:sp>
      <p:sp>
        <p:nvSpPr>
          <p:cNvPr id="1028"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title style</a:t>
            </a:r>
          </a:p>
        </p:txBody>
      </p:sp>
      <p:sp>
        <p:nvSpPr>
          <p:cNvPr id="1029"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 name="Rectangle 4"/>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l">
              <a:defRPr sz="1400">
                <a:latin typeface="Arial" charset="0"/>
              </a:defRPr>
            </a:lvl1pPr>
          </a:lstStyle>
          <a:p>
            <a:pPr eaLnBrk="0" fontAlgn="base" hangingPunct="0">
              <a:spcBef>
                <a:spcPct val="0"/>
              </a:spcBef>
              <a:spcAft>
                <a:spcPct val="0"/>
              </a:spcAft>
            </a:pPr>
            <a:endParaRPr lang="en-US" altLang="en-US" dirty="0">
              <a:solidFill>
                <a:srgbClr val="323D43"/>
              </a:solidFill>
            </a:endParaRPr>
          </a:p>
        </p:txBody>
      </p:sp>
      <p:sp>
        <p:nvSpPr>
          <p:cNvPr id="3" name="Rectangle 5"/>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lgn="ctr" eaLnBrk="0" fontAlgn="base" hangingPunct="0">
              <a:spcBef>
                <a:spcPct val="0"/>
              </a:spcBef>
              <a:spcAft>
                <a:spcPct val="0"/>
              </a:spcAft>
            </a:pPr>
            <a:endParaRPr lang="en-US" altLang="en-US" dirty="0">
              <a:solidFill>
                <a:srgbClr val="323D43"/>
              </a:solidFill>
            </a:endParaRPr>
          </a:p>
        </p:txBody>
      </p:sp>
      <p:sp>
        <p:nvSpPr>
          <p:cNvPr id="1030" name="Rectangle 6"/>
          <p:cNvSpPr>
            <a:spLocks noGrp="1" noChangeArrowheads="1"/>
          </p:cNvSpPr>
          <p:nvPr>
            <p:ph type="sldNum" sz="quarter" idx="4"/>
          </p:nvPr>
        </p:nvSpPr>
        <p:spPr bwMode="auto">
          <a:xfrm>
            <a:off x="6877050" y="6308725"/>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0" bIns="45720" numCol="1" anchor="t" anchorCtr="0" compatLnSpc="1">
            <a:prstTxWarp prst="textNoShape">
              <a:avLst/>
            </a:prstTxWarp>
          </a:bodyPr>
          <a:lstStyle>
            <a:lvl1pPr algn="r">
              <a:defRPr sz="1400">
                <a:latin typeface="Georgia" pitchFamily="18" charset="0"/>
              </a:defRPr>
            </a:lvl1pPr>
          </a:lstStyle>
          <a:p>
            <a:pPr eaLnBrk="0" fontAlgn="base" hangingPunct="0">
              <a:spcBef>
                <a:spcPct val="0"/>
              </a:spcBef>
              <a:spcAft>
                <a:spcPct val="0"/>
              </a:spcAft>
            </a:pPr>
            <a:endParaRPr lang="en-US" altLang="en-US" dirty="0">
              <a:solidFill>
                <a:srgbClr val="323D43"/>
              </a:solidFill>
            </a:endParaRPr>
          </a:p>
        </p:txBody>
      </p:sp>
      <p:pic>
        <p:nvPicPr>
          <p:cNvPr id="1033" name="Picture 7" descr="marine_blue _logo"/>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3105447"/>
      </p:ext>
    </p:extLst>
  </p:cSld>
  <p:clrMap bg1="lt1" tx1="dk1" bg2="lt2" tx2="dk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Lst>
  <p:txStyles>
    <p:titleStyle>
      <a:lvl1pPr algn="l" rtl="0" eaLnBrk="0" fontAlgn="base" hangingPunct="0">
        <a:spcBef>
          <a:spcPct val="0"/>
        </a:spcBef>
        <a:spcAft>
          <a:spcPct val="0"/>
        </a:spcAft>
        <a:defRPr sz="3500">
          <a:solidFill>
            <a:schemeClr val="tx2"/>
          </a:solidFill>
          <a:latin typeface="+mj-lt"/>
          <a:ea typeface="ＭＳ Ｐゴシック" pitchFamily="34" charset="-128"/>
          <a:cs typeface="+mj-cs"/>
        </a:defRPr>
      </a:lvl1pPr>
      <a:lvl2pPr algn="l" rtl="0" eaLnBrk="0" fontAlgn="base" hangingPunct="0">
        <a:spcBef>
          <a:spcPct val="0"/>
        </a:spcBef>
        <a:spcAft>
          <a:spcPct val="0"/>
        </a:spcAft>
        <a:defRPr sz="3500">
          <a:solidFill>
            <a:schemeClr val="tx2"/>
          </a:solidFill>
          <a:latin typeface="Georgia" pitchFamily="18" charset="0"/>
          <a:ea typeface="ＭＳ Ｐゴシック" pitchFamily="34" charset="-128"/>
        </a:defRPr>
      </a:lvl2pPr>
      <a:lvl3pPr algn="l" rtl="0" eaLnBrk="0" fontAlgn="base" hangingPunct="0">
        <a:spcBef>
          <a:spcPct val="0"/>
        </a:spcBef>
        <a:spcAft>
          <a:spcPct val="0"/>
        </a:spcAft>
        <a:defRPr sz="3500">
          <a:solidFill>
            <a:schemeClr val="tx2"/>
          </a:solidFill>
          <a:latin typeface="Georgia" pitchFamily="18" charset="0"/>
          <a:ea typeface="ＭＳ Ｐゴシック" pitchFamily="34" charset="-128"/>
        </a:defRPr>
      </a:lvl3pPr>
      <a:lvl4pPr algn="l" rtl="0" eaLnBrk="0" fontAlgn="base" hangingPunct="0">
        <a:spcBef>
          <a:spcPct val="0"/>
        </a:spcBef>
        <a:spcAft>
          <a:spcPct val="0"/>
        </a:spcAft>
        <a:defRPr sz="3500">
          <a:solidFill>
            <a:schemeClr val="tx2"/>
          </a:solidFill>
          <a:latin typeface="Georgia" pitchFamily="18" charset="0"/>
          <a:ea typeface="ＭＳ Ｐゴシック" pitchFamily="34" charset="-128"/>
        </a:defRPr>
      </a:lvl4pPr>
      <a:lvl5pPr algn="l" rtl="0" eaLnBrk="0" fontAlgn="base" hangingPunct="0">
        <a:spcBef>
          <a:spcPct val="0"/>
        </a:spcBef>
        <a:spcAft>
          <a:spcPct val="0"/>
        </a:spcAft>
        <a:defRPr sz="3500">
          <a:solidFill>
            <a:schemeClr val="tx2"/>
          </a:solidFill>
          <a:latin typeface="Georgia" pitchFamily="18" charset="0"/>
          <a:ea typeface="ＭＳ Ｐゴシック" pitchFamily="34" charset="-128"/>
        </a:defRPr>
      </a:lvl5pPr>
      <a:lvl6pPr marL="457200" algn="l" rtl="0" fontAlgn="base">
        <a:spcBef>
          <a:spcPct val="0"/>
        </a:spcBef>
        <a:spcAft>
          <a:spcPct val="0"/>
        </a:spcAft>
        <a:defRPr sz="3500">
          <a:solidFill>
            <a:schemeClr val="tx2"/>
          </a:solidFill>
          <a:latin typeface="Georgia" pitchFamily="18" charset="0"/>
          <a:ea typeface="ＭＳ Ｐゴシック" pitchFamily="34" charset="-128"/>
        </a:defRPr>
      </a:lvl6pPr>
      <a:lvl7pPr marL="914400" algn="l" rtl="0" fontAlgn="base">
        <a:spcBef>
          <a:spcPct val="0"/>
        </a:spcBef>
        <a:spcAft>
          <a:spcPct val="0"/>
        </a:spcAft>
        <a:defRPr sz="3500">
          <a:solidFill>
            <a:schemeClr val="tx2"/>
          </a:solidFill>
          <a:latin typeface="Georgia" pitchFamily="18" charset="0"/>
          <a:ea typeface="ＭＳ Ｐゴシック" pitchFamily="34" charset="-128"/>
        </a:defRPr>
      </a:lvl7pPr>
      <a:lvl8pPr marL="1371600" algn="l" rtl="0" fontAlgn="base">
        <a:spcBef>
          <a:spcPct val="0"/>
        </a:spcBef>
        <a:spcAft>
          <a:spcPct val="0"/>
        </a:spcAft>
        <a:defRPr sz="3500">
          <a:solidFill>
            <a:schemeClr val="tx2"/>
          </a:solidFill>
          <a:latin typeface="Georgia" pitchFamily="18" charset="0"/>
          <a:ea typeface="ＭＳ Ｐゴシック" pitchFamily="34" charset="-128"/>
        </a:defRPr>
      </a:lvl8pPr>
      <a:lvl9pPr marL="1828800" algn="l" rtl="0" fontAlgn="base">
        <a:spcBef>
          <a:spcPct val="0"/>
        </a:spcBef>
        <a:spcAft>
          <a:spcPct val="0"/>
        </a:spcAft>
        <a:defRPr sz="3500">
          <a:solidFill>
            <a:schemeClr val="tx2"/>
          </a:solidFill>
          <a:latin typeface="Georgia" pitchFamily="18" charset="0"/>
          <a:ea typeface="ＭＳ Ｐゴシック" pitchFamily="34" charset="-128"/>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ＭＳ Ｐゴシック" pitchFamily="34" charset="-128"/>
          <a:cs typeface="+mn-cs"/>
        </a:defRPr>
      </a:lvl1pPr>
      <a:lvl2pPr marL="811213" indent="-288925" algn="l" rtl="0" eaLnBrk="0" fontAlgn="base" hangingPunct="0">
        <a:lnSpc>
          <a:spcPct val="90000"/>
        </a:lnSpc>
        <a:spcBef>
          <a:spcPct val="0"/>
        </a:spcBef>
        <a:spcAft>
          <a:spcPct val="50000"/>
        </a:spcAft>
        <a:buChar char="–"/>
        <a:defRPr sz="2400">
          <a:solidFill>
            <a:schemeClr val="tx1"/>
          </a:solidFill>
          <a:latin typeface="+mn-lt"/>
          <a:ea typeface="ＭＳ Ｐゴシック" pitchFamily="34" charset="-128"/>
        </a:defRPr>
      </a:lvl2pPr>
      <a:lvl3pPr marL="1219200" indent="-228600" algn="l" rtl="0" eaLnBrk="0" fontAlgn="base" hangingPunct="0">
        <a:lnSpc>
          <a:spcPct val="90000"/>
        </a:lnSpc>
        <a:spcBef>
          <a:spcPct val="20000"/>
        </a:spcBef>
        <a:spcAft>
          <a:spcPct val="0"/>
        </a:spcAft>
        <a:buChar char="•"/>
        <a:defRPr sz="2400">
          <a:solidFill>
            <a:schemeClr val="tx1"/>
          </a:solidFill>
          <a:latin typeface="+mn-lt"/>
          <a:ea typeface="ＭＳ Ｐゴシック" pitchFamily="34" charset="-128"/>
        </a:defRPr>
      </a:lvl3pPr>
      <a:lvl4pPr marL="1627188" indent="-228600" algn="l" rtl="0" eaLnBrk="0" fontAlgn="base" hangingPunct="0">
        <a:lnSpc>
          <a:spcPct val="90000"/>
        </a:lnSpc>
        <a:spcBef>
          <a:spcPct val="20000"/>
        </a:spcBef>
        <a:spcAft>
          <a:spcPct val="0"/>
        </a:spcAft>
        <a:buChar char="–"/>
        <a:defRPr sz="2400">
          <a:solidFill>
            <a:schemeClr val="tx1"/>
          </a:solidFill>
          <a:latin typeface="+mn-lt"/>
          <a:ea typeface="ＭＳ Ｐゴシック" pitchFamily="34" charset="-128"/>
        </a:defRPr>
      </a:lvl4pPr>
      <a:lvl5pPr marL="2057400" indent="-228600" algn="l" rtl="0" eaLnBrk="0" fontAlgn="base" hangingPunct="0">
        <a:lnSpc>
          <a:spcPct val="90000"/>
        </a:lnSpc>
        <a:spcBef>
          <a:spcPct val="20000"/>
        </a:spcBef>
        <a:spcAft>
          <a:spcPct val="0"/>
        </a:spcAft>
        <a:buChar char="»"/>
        <a:defRPr sz="2400">
          <a:solidFill>
            <a:schemeClr val="tx1"/>
          </a:solidFill>
          <a:latin typeface="+mn-lt"/>
          <a:ea typeface="ＭＳ Ｐゴシック" pitchFamily="34" charset="-128"/>
        </a:defRPr>
      </a:lvl5pPr>
      <a:lvl6pPr marL="2514600" indent="-228600" algn="l" rtl="0" fontAlgn="base">
        <a:lnSpc>
          <a:spcPct val="90000"/>
        </a:lnSpc>
        <a:spcBef>
          <a:spcPct val="20000"/>
        </a:spcBef>
        <a:spcAft>
          <a:spcPct val="0"/>
        </a:spcAft>
        <a:buChar char="»"/>
        <a:defRPr sz="2400">
          <a:solidFill>
            <a:schemeClr val="tx1"/>
          </a:solidFill>
          <a:latin typeface="+mn-lt"/>
          <a:ea typeface="+mn-ea"/>
        </a:defRPr>
      </a:lvl6pPr>
      <a:lvl7pPr marL="2971800" indent="-228600" algn="l" rtl="0" fontAlgn="base">
        <a:lnSpc>
          <a:spcPct val="90000"/>
        </a:lnSpc>
        <a:spcBef>
          <a:spcPct val="20000"/>
        </a:spcBef>
        <a:spcAft>
          <a:spcPct val="0"/>
        </a:spcAft>
        <a:buChar char="»"/>
        <a:defRPr sz="2400">
          <a:solidFill>
            <a:schemeClr val="tx1"/>
          </a:solidFill>
          <a:latin typeface="+mn-lt"/>
          <a:ea typeface="+mn-ea"/>
        </a:defRPr>
      </a:lvl7pPr>
      <a:lvl8pPr marL="3429000" indent="-228600" algn="l" rtl="0" fontAlgn="base">
        <a:lnSpc>
          <a:spcPct val="90000"/>
        </a:lnSpc>
        <a:spcBef>
          <a:spcPct val="20000"/>
        </a:spcBef>
        <a:spcAft>
          <a:spcPct val="0"/>
        </a:spcAft>
        <a:buChar char="»"/>
        <a:defRPr sz="2400">
          <a:solidFill>
            <a:schemeClr val="tx1"/>
          </a:solidFill>
          <a:latin typeface="+mn-lt"/>
          <a:ea typeface="+mn-ea"/>
        </a:defRPr>
      </a:lvl8pPr>
      <a:lvl9pPr marL="3886200" indent="-228600" algn="l" rtl="0" fontAlgn="base">
        <a:lnSpc>
          <a:spcPct val="90000"/>
        </a:lnSpc>
        <a:spcBef>
          <a:spcPct val="20000"/>
        </a:spcBef>
        <a:spcAft>
          <a:spcPct val="0"/>
        </a:spcAft>
        <a:buChar char="»"/>
        <a:defRPr sz="24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MS PGothic" pitchFamily="34" charset="-128"/>
              </a:defRPr>
            </a:lvl1pPr>
            <a:lvl2pPr marL="742950" indent="-285750" eaLnBrk="0" hangingPunct="0">
              <a:defRPr sz="900">
                <a:solidFill>
                  <a:schemeClr val="tx1"/>
                </a:solidFill>
                <a:latin typeface="Georgia" pitchFamily="18" charset="0"/>
                <a:ea typeface="MS PGothic" pitchFamily="34" charset="-128"/>
              </a:defRPr>
            </a:lvl2pPr>
            <a:lvl3pPr marL="1143000" indent="-228600" eaLnBrk="0" hangingPunct="0">
              <a:defRPr sz="900">
                <a:solidFill>
                  <a:schemeClr val="tx1"/>
                </a:solidFill>
                <a:latin typeface="Georgia" pitchFamily="18" charset="0"/>
                <a:ea typeface="MS PGothic" pitchFamily="34" charset="-128"/>
              </a:defRPr>
            </a:lvl3pPr>
            <a:lvl4pPr marL="1600200" indent="-228600" eaLnBrk="0" hangingPunct="0">
              <a:defRPr sz="900">
                <a:solidFill>
                  <a:schemeClr val="tx1"/>
                </a:solidFill>
                <a:latin typeface="Georgia" pitchFamily="18" charset="0"/>
                <a:ea typeface="MS PGothic" pitchFamily="34" charset="-128"/>
              </a:defRPr>
            </a:lvl4pPr>
            <a:lvl5pPr marL="2057400" indent="-228600" eaLnBrk="0" hangingPunct="0">
              <a:defRPr sz="900">
                <a:solidFill>
                  <a:schemeClr val="tx1"/>
                </a:solidFill>
                <a:latin typeface="Georgia" pitchFamily="18" charset="0"/>
                <a:ea typeface="MS PGothic"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9pPr>
          </a:lstStyle>
          <a:p>
            <a:pPr algn="ctr" fontAlgn="base">
              <a:spcBef>
                <a:spcPct val="0"/>
              </a:spcBef>
              <a:spcAft>
                <a:spcPct val="0"/>
              </a:spcAft>
              <a:defRPr/>
            </a:pPr>
            <a:endParaRPr lang="en-US" altLang="en-US" sz="2400" dirty="0">
              <a:solidFill>
                <a:srgbClr val="323D43"/>
              </a:solidFill>
              <a:latin typeface="Arial" charset="0"/>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MS PGothic" pitchFamily="34" charset="-128"/>
              </a:defRPr>
            </a:lvl1pPr>
            <a:lvl2pPr marL="742950" indent="-285750" eaLnBrk="0" hangingPunct="0">
              <a:defRPr sz="900">
                <a:solidFill>
                  <a:schemeClr val="tx1"/>
                </a:solidFill>
                <a:latin typeface="Georgia" pitchFamily="18" charset="0"/>
                <a:ea typeface="MS PGothic" pitchFamily="34" charset="-128"/>
              </a:defRPr>
            </a:lvl2pPr>
            <a:lvl3pPr marL="1143000" indent="-228600" eaLnBrk="0" hangingPunct="0">
              <a:defRPr sz="900">
                <a:solidFill>
                  <a:schemeClr val="tx1"/>
                </a:solidFill>
                <a:latin typeface="Georgia" pitchFamily="18" charset="0"/>
                <a:ea typeface="MS PGothic" pitchFamily="34" charset="-128"/>
              </a:defRPr>
            </a:lvl3pPr>
            <a:lvl4pPr marL="1600200" indent="-228600" eaLnBrk="0" hangingPunct="0">
              <a:defRPr sz="900">
                <a:solidFill>
                  <a:schemeClr val="tx1"/>
                </a:solidFill>
                <a:latin typeface="Georgia" pitchFamily="18" charset="0"/>
                <a:ea typeface="MS PGothic" pitchFamily="34" charset="-128"/>
              </a:defRPr>
            </a:lvl4pPr>
            <a:lvl5pPr marL="2057400" indent="-228600" eaLnBrk="0" hangingPunct="0">
              <a:defRPr sz="900">
                <a:solidFill>
                  <a:schemeClr val="tx1"/>
                </a:solidFill>
                <a:latin typeface="Georgia" pitchFamily="18" charset="0"/>
                <a:ea typeface="MS PGothic"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9pPr>
          </a:lstStyle>
          <a:p>
            <a:pPr algn="ctr" fontAlgn="base">
              <a:spcBef>
                <a:spcPct val="0"/>
              </a:spcBef>
              <a:spcAft>
                <a:spcPct val="0"/>
              </a:spcAft>
              <a:defRPr/>
            </a:pPr>
            <a:endParaRPr lang="en-US" altLang="en-US" sz="1200" dirty="0">
              <a:solidFill>
                <a:srgbClr val="323D43"/>
              </a:solidFill>
              <a:latin typeface="Lucida Sans" pitchFamily="34" charset="0"/>
            </a:endParaRPr>
          </a:p>
        </p:txBody>
      </p:sp>
      <p:sp>
        <p:nvSpPr>
          <p:cNvPr id="8196"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title style</a:t>
            </a:r>
          </a:p>
        </p:txBody>
      </p:sp>
      <p:sp>
        <p:nvSpPr>
          <p:cNvPr id="8197"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spcAft>
                <a:spcPct val="0"/>
              </a:spcAft>
              <a:buFontTx/>
              <a:buNone/>
              <a:defRPr sz="1400">
                <a:solidFill>
                  <a:srgbClr val="323D43"/>
                </a:solidFill>
                <a:latin typeface="Arial" charset="0"/>
                <a:ea typeface="MS PGothic" pitchFamily="34" charset="-128"/>
              </a:defRPr>
            </a:lvl1pPr>
          </a:lstStyle>
          <a:p>
            <a:pPr fontAlgn="base">
              <a:spcBef>
                <a:spcPct val="0"/>
              </a:spcBef>
              <a:defRPr/>
            </a:pPr>
            <a:endParaRPr lang="en-US" dirty="0"/>
          </a:p>
        </p:txBody>
      </p:sp>
      <p:sp>
        <p:nvSpPr>
          <p:cNvPr id="2"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Aft>
                <a:spcPct val="0"/>
              </a:spcAft>
              <a:buFontTx/>
              <a:buNone/>
              <a:defRPr sz="1400">
                <a:solidFill>
                  <a:srgbClr val="323D43"/>
                </a:solidFill>
                <a:latin typeface="Arial" charset="0"/>
                <a:ea typeface="MS PGothic" pitchFamily="34" charset="-128"/>
              </a:defRPr>
            </a:lvl1pPr>
          </a:lstStyle>
          <a:p>
            <a:pPr fontAlgn="base">
              <a:spcBef>
                <a:spcPct val="0"/>
              </a:spcBef>
              <a:defRPr/>
            </a:pPr>
            <a:endParaRPr lang="en-US" dirty="0"/>
          </a:p>
        </p:txBody>
      </p:sp>
      <p:sp>
        <p:nvSpPr>
          <p:cNvPr id="3" name="Rectangle 6"/>
          <p:cNvSpPr>
            <a:spLocks noGrp="1" noChangeArrowheads="1"/>
          </p:cNvSpPr>
          <p:nvPr>
            <p:ph type="sldNum" sz="quarter" idx="4"/>
          </p:nvPr>
        </p:nvSpPr>
        <p:spPr bwMode="auto">
          <a:xfrm>
            <a:off x="6877050" y="6308725"/>
            <a:ext cx="1905000" cy="457200"/>
          </a:xfrm>
          <a:prstGeom prst="rect">
            <a:avLst/>
          </a:prstGeom>
          <a:noFill/>
          <a:ln w="9525">
            <a:noFill/>
            <a:miter lim="800000"/>
            <a:headEnd/>
            <a:tailEnd/>
          </a:ln>
        </p:spPr>
        <p:txBody>
          <a:bodyPr vert="horz" wrap="square" lIns="91440" tIns="45720" rIns="0" bIns="45720" numCol="1" anchor="t" anchorCtr="0" compatLnSpc="1">
            <a:prstTxWarp prst="textNoShape">
              <a:avLst/>
            </a:prstTxWarp>
          </a:bodyPr>
          <a:lstStyle>
            <a:lvl1pPr algn="r" eaLnBrk="0" hangingPunct="0">
              <a:spcAft>
                <a:spcPct val="0"/>
              </a:spcAft>
              <a:buFontTx/>
              <a:buNone/>
              <a:defRPr sz="1400">
                <a:solidFill>
                  <a:srgbClr val="323D43"/>
                </a:solidFill>
                <a:ea typeface="MS PGothic" pitchFamily="34" charset="-128"/>
              </a:defRPr>
            </a:lvl1pPr>
          </a:lstStyle>
          <a:p>
            <a:pPr fontAlgn="base">
              <a:spcBef>
                <a:spcPct val="0"/>
              </a:spcBef>
              <a:defRPr/>
            </a:pPr>
            <a:fld id="{E8B8A8DD-DDA8-4DF2-91CF-A322BB9A6133}" type="slidenum">
              <a:rPr lang="en-GB"/>
              <a:pPr fontAlgn="base">
                <a:spcBef>
                  <a:spcPct val="0"/>
                </a:spcBef>
                <a:defRPr/>
              </a:pPr>
              <a:t>‹#›</a:t>
            </a:fld>
            <a:endParaRPr lang="en-GB" dirty="0"/>
          </a:p>
        </p:txBody>
      </p:sp>
      <p:pic>
        <p:nvPicPr>
          <p:cNvPr id="8201" name="Picture 7" descr="marine_blue _logo"/>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5389050"/>
      </p:ext>
    </p:extLst>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Lst>
  <p:hf hdr="0" ftr="0" dt="0"/>
  <p:txStyles>
    <p:titleStyle>
      <a:lvl1pPr algn="l" rtl="0" eaLnBrk="0" fontAlgn="base" hangingPunct="0">
        <a:spcBef>
          <a:spcPct val="0"/>
        </a:spcBef>
        <a:spcAft>
          <a:spcPct val="0"/>
        </a:spcAft>
        <a:defRPr sz="3500">
          <a:solidFill>
            <a:schemeClr val="tx2"/>
          </a:solidFill>
          <a:latin typeface="+mj-lt"/>
          <a:ea typeface="ＭＳ Ｐゴシック" pitchFamily="34" charset="-128"/>
          <a:cs typeface="+mj-cs"/>
        </a:defRPr>
      </a:lvl1pPr>
      <a:lvl2pPr algn="l" rtl="0" eaLnBrk="0" fontAlgn="base" hangingPunct="0">
        <a:spcBef>
          <a:spcPct val="0"/>
        </a:spcBef>
        <a:spcAft>
          <a:spcPct val="0"/>
        </a:spcAft>
        <a:defRPr sz="3500">
          <a:solidFill>
            <a:schemeClr val="tx2"/>
          </a:solidFill>
          <a:latin typeface="Georgia" pitchFamily="31" charset="0"/>
          <a:ea typeface="ＭＳ Ｐゴシック" pitchFamily="34" charset="-128"/>
          <a:cs typeface="ＭＳ Ｐゴシック" pitchFamily="31" charset="-128"/>
        </a:defRPr>
      </a:lvl2pPr>
      <a:lvl3pPr algn="l" rtl="0" eaLnBrk="0" fontAlgn="base" hangingPunct="0">
        <a:spcBef>
          <a:spcPct val="0"/>
        </a:spcBef>
        <a:spcAft>
          <a:spcPct val="0"/>
        </a:spcAft>
        <a:defRPr sz="3500">
          <a:solidFill>
            <a:schemeClr val="tx2"/>
          </a:solidFill>
          <a:latin typeface="Georgia" pitchFamily="31" charset="0"/>
          <a:ea typeface="ＭＳ Ｐゴシック" pitchFamily="34" charset="-128"/>
          <a:cs typeface="ＭＳ Ｐゴシック" pitchFamily="31" charset="-128"/>
        </a:defRPr>
      </a:lvl3pPr>
      <a:lvl4pPr algn="l" rtl="0" eaLnBrk="0" fontAlgn="base" hangingPunct="0">
        <a:spcBef>
          <a:spcPct val="0"/>
        </a:spcBef>
        <a:spcAft>
          <a:spcPct val="0"/>
        </a:spcAft>
        <a:defRPr sz="3500">
          <a:solidFill>
            <a:schemeClr val="tx2"/>
          </a:solidFill>
          <a:latin typeface="Georgia" pitchFamily="31" charset="0"/>
          <a:ea typeface="ＭＳ Ｐゴシック" pitchFamily="34" charset="-128"/>
          <a:cs typeface="ＭＳ Ｐゴシック" pitchFamily="31" charset="-128"/>
        </a:defRPr>
      </a:lvl4pPr>
      <a:lvl5pPr algn="l" rtl="0" eaLnBrk="0" fontAlgn="base" hangingPunct="0">
        <a:spcBef>
          <a:spcPct val="0"/>
        </a:spcBef>
        <a:spcAft>
          <a:spcPct val="0"/>
        </a:spcAft>
        <a:defRPr sz="3500">
          <a:solidFill>
            <a:schemeClr val="tx2"/>
          </a:solidFill>
          <a:latin typeface="Georgia" pitchFamily="31" charset="0"/>
          <a:ea typeface="ＭＳ Ｐゴシック" pitchFamily="34" charset="-128"/>
          <a:cs typeface="ＭＳ Ｐゴシック" pitchFamily="31" charset="-128"/>
        </a:defRPr>
      </a:lvl5pPr>
      <a:lvl6pPr marL="4572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6pPr>
      <a:lvl7pPr marL="9144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7pPr>
      <a:lvl8pPr marL="13716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8pPr>
      <a:lvl9pPr marL="18288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ＭＳ Ｐゴシック" pitchFamily="34" charset="-128"/>
          <a:cs typeface="+mn-cs"/>
        </a:defRPr>
      </a:lvl1pPr>
      <a:lvl2pPr marL="811213" indent="-288925" algn="l" rtl="0" eaLnBrk="0" fontAlgn="base" hangingPunct="0">
        <a:lnSpc>
          <a:spcPct val="90000"/>
        </a:lnSpc>
        <a:spcBef>
          <a:spcPct val="0"/>
        </a:spcBef>
        <a:spcAft>
          <a:spcPct val="50000"/>
        </a:spcAft>
        <a:buChar char="–"/>
        <a:defRPr sz="2400">
          <a:solidFill>
            <a:schemeClr val="tx1"/>
          </a:solidFill>
          <a:latin typeface="+mn-lt"/>
          <a:ea typeface="ＭＳ Ｐゴシック" pitchFamily="34" charset="-128"/>
        </a:defRPr>
      </a:lvl2pPr>
      <a:lvl3pPr marL="1219200" indent="-228600" algn="l" rtl="0" eaLnBrk="0" fontAlgn="base" hangingPunct="0">
        <a:lnSpc>
          <a:spcPct val="90000"/>
        </a:lnSpc>
        <a:spcBef>
          <a:spcPct val="20000"/>
        </a:spcBef>
        <a:spcAft>
          <a:spcPct val="0"/>
        </a:spcAft>
        <a:buChar char="•"/>
        <a:defRPr sz="2400">
          <a:solidFill>
            <a:schemeClr val="tx1"/>
          </a:solidFill>
          <a:latin typeface="+mn-lt"/>
          <a:ea typeface="ＭＳ Ｐゴシック" pitchFamily="34" charset="-128"/>
        </a:defRPr>
      </a:lvl3pPr>
      <a:lvl4pPr marL="1627188" indent="-228600" algn="l" rtl="0" eaLnBrk="0" fontAlgn="base" hangingPunct="0">
        <a:lnSpc>
          <a:spcPct val="90000"/>
        </a:lnSpc>
        <a:spcBef>
          <a:spcPct val="20000"/>
        </a:spcBef>
        <a:spcAft>
          <a:spcPct val="0"/>
        </a:spcAft>
        <a:buChar char="–"/>
        <a:defRPr sz="2400">
          <a:solidFill>
            <a:schemeClr val="tx1"/>
          </a:solidFill>
          <a:latin typeface="+mn-lt"/>
          <a:ea typeface="ＭＳ Ｐゴシック" pitchFamily="34" charset="-128"/>
        </a:defRPr>
      </a:lvl4pPr>
      <a:lvl5pPr marL="2057400" indent="-228600" algn="l" rtl="0" eaLnBrk="0" fontAlgn="base" hangingPunct="0">
        <a:lnSpc>
          <a:spcPct val="90000"/>
        </a:lnSpc>
        <a:spcBef>
          <a:spcPct val="20000"/>
        </a:spcBef>
        <a:spcAft>
          <a:spcPct val="0"/>
        </a:spcAft>
        <a:buChar char="»"/>
        <a:defRPr sz="2400">
          <a:solidFill>
            <a:schemeClr val="tx1"/>
          </a:solidFill>
          <a:latin typeface="+mn-lt"/>
          <a:ea typeface="ＭＳ Ｐゴシック" pitchFamily="34" charset="-128"/>
        </a:defRPr>
      </a:lvl5pPr>
      <a:lvl6pPr marL="2514600" indent="-228600" algn="l" rtl="0" fontAlgn="base">
        <a:lnSpc>
          <a:spcPct val="90000"/>
        </a:lnSpc>
        <a:spcBef>
          <a:spcPct val="20000"/>
        </a:spcBef>
        <a:spcAft>
          <a:spcPct val="0"/>
        </a:spcAft>
        <a:buChar char="»"/>
        <a:defRPr sz="2400">
          <a:solidFill>
            <a:schemeClr val="tx1"/>
          </a:solidFill>
          <a:latin typeface="+mn-lt"/>
          <a:ea typeface="+mn-ea"/>
        </a:defRPr>
      </a:lvl6pPr>
      <a:lvl7pPr marL="2971800" indent="-228600" algn="l" rtl="0" fontAlgn="base">
        <a:lnSpc>
          <a:spcPct val="90000"/>
        </a:lnSpc>
        <a:spcBef>
          <a:spcPct val="20000"/>
        </a:spcBef>
        <a:spcAft>
          <a:spcPct val="0"/>
        </a:spcAft>
        <a:buChar char="»"/>
        <a:defRPr sz="2400">
          <a:solidFill>
            <a:schemeClr val="tx1"/>
          </a:solidFill>
          <a:latin typeface="+mn-lt"/>
          <a:ea typeface="+mn-ea"/>
        </a:defRPr>
      </a:lvl7pPr>
      <a:lvl8pPr marL="3429000" indent="-228600" algn="l" rtl="0" fontAlgn="base">
        <a:lnSpc>
          <a:spcPct val="90000"/>
        </a:lnSpc>
        <a:spcBef>
          <a:spcPct val="20000"/>
        </a:spcBef>
        <a:spcAft>
          <a:spcPct val="0"/>
        </a:spcAft>
        <a:buChar char="»"/>
        <a:defRPr sz="2400">
          <a:solidFill>
            <a:schemeClr val="tx1"/>
          </a:solidFill>
          <a:latin typeface="+mn-lt"/>
          <a:ea typeface="+mn-ea"/>
        </a:defRPr>
      </a:lvl8pPr>
      <a:lvl9pPr marL="3886200" indent="-228600" algn="l" rtl="0" fontAlgn="base">
        <a:lnSpc>
          <a:spcPct val="90000"/>
        </a:lnSpc>
        <a:spcBef>
          <a:spcPct val="20000"/>
        </a:spcBef>
        <a:spcAft>
          <a:spcPct val="0"/>
        </a:spcAft>
        <a:buChar char="»"/>
        <a:defRPr sz="2400">
          <a:solidFill>
            <a:schemeClr val="tx1"/>
          </a:solidFill>
          <a:latin typeface="+mn-lt"/>
          <a:ea typeface="+mn-ea"/>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MS PGothic" pitchFamily="34" charset="-128"/>
              </a:defRPr>
            </a:lvl1pPr>
            <a:lvl2pPr marL="742950" indent="-285750" eaLnBrk="0" hangingPunct="0">
              <a:defRPr sz="900">
                <a:solidFill>
                  <a:schemeClr val="tx1"/>
                </a:solidFill>
                <a:latin typeface="Georgia" pitchFamily="18" charset="0"/>
                <a:ea typeface="MS PGothic" pitchFamily="34" charset="-128"/>
              </a:defRPr>
            </a:lvl2pPr>
            <a:lvl3pPr marL="1143000" indent="-228600" eaLnBrk="0" hangingPunct="0">
              <a:defRPr sz="900">
                <a:solidFill>
                  <a:schemeClr val="tx1"/>
                </a:solidFill>
                <a:latin typeface="Georgia" pitchFamily="18" charset="0"/>
                <a:ea typeface="MS PGothic" pitchFamily="34" charset="-128"/>
              </a:defRPr>
            </a:lvl3pPr>
            <a:lvl4pPr marL="1600200" indent="-228600" eaLnBrk="0" hangingPunct="0">
              <a:defRPr sz="900">
                <a:solidFill>
                  <a:schemeClr val="tx1"/>
                </a:solidFill>
                <a:latin typeface="Georgia" pitchFamily="18" charset="0"/>
                <a:ea typeface="MS PGothic" pitchFamily="34" charset="-128"/>
              </a:defRPr>
            </a:lvl4pPr>
            <a:lvl5pPr marL="2057400" indent="-228600" eaLnBrk="0" hangingPunct="0">
              <a:defRPr sz="900">
                <a:solidFill>
                  <a:schemeClr val="tx1"/>
                </a:solidFill>
                <a:latin typeface="Georgia" pitchFamily="18" charset="0"/>
                <a:ea typeface="MS PGothic"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9pPr>
          </a:lstStyle>
          <a:p>
            <a:pPr algn="ctr" fontAlgn="base">
              <a:spcBef>
                <a:spcPct val="0"/>
              </a:spcBef>
              <a:spcAft>
                <a:spcPct val="0"/>
              </a:spcAft>
              <a:defRPr/>
            </a:pPr>
            <a:endParaRPr lang="en-US" altLang="en-US" sz="2400" dirty="0">
              <a:solidFill>
                <a:srgbClr val="323D43"/>
              </a:solidFill>
              <a:latin typeface="Arial" charset="0"/>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MS PGothic" pitchFamily="34" charset="-128"/>
              </a:defRPr>
            </a:lvl1pPr>
            <a:lvl2pPr marL="742950" indent="-285750" eaLnBrk="0" hangingPunct="0">
              <a:defRPr sz="900">
                <a:solidFill>
                  <a:schemeClr val="tx1"/>
                </a:solidFill>
                <a:latin typeface="Georgia" pitchFamily="18" charset="0"/>
                <a:ea typeface="MS PGothic" pitchFamily="34" charset="-128"/>
              </a:defRPr>
            </a:lvl2pPr>
            <a:lvl3pPr marL="1143000" indent="-228600" eaLnBrk="0" hangingPunct="0">
              <a:defRPr sz="900">
                <a:solidFill>
                  <a:schemeClr val="tx1"/>
                </a:solidFill>
                <a:latin typeface="Georgia" pitchFamily="18" charset="0"/>
                <a:ea typeface="MS PGothic" pitchFamily="34" charset="-128"/>
              </a:defRPr>
            </a:lvl3pPr>
            <a:lvl4pPr marL="1600200" indent="-228600" eaLnBrk="0" hangingPunct="0">
              <a:defRPr sz="900">
                <a:solidFill>
                  <a:schemeClr val="tx1"/>
                </a:solidFill>
                <a:latin typeface="Georgia" pitchFamily="18" charset="0"/>
                <a:ea typeface="MS PGothic" pitchFamily="34" charset="-128"/>
              </a:defRPr>
            </a:lvl4pPr>
            <a:lvl5pPr marL="2057400" indent="-228600" eaLnBrk="0" hangingPunct="0">
              <a:defRPr sz="900">
                <a:solidFill>
                  <a:schemeClr val="tx1"/>
                </a:solidFill>
                <a:latin typeface="Georgia" pitchFamily="18" charset="0"/>
                <a:ea typeface="MS PGothic"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MS PGothic" pitchFamily="34" charset="-128"/>
              </a:defRPr>
            </a:lvl9pPr>
          </a:lstStyle>
          <a:p>
            <a:pPr algn="ctr" fontAlgn="base">
              <a:spcBef>
                <a:spcPct val="0"/>
              </a:spcBef>
              <a:spcAft>
                <a:spcPct val="0"/>
              </a:spcAft>
              <a:defRPr/>
            </a:pPr>
            <a:endParaRPr lang="en-US" altLang="en-US" sz="1200" dirty="0">
              <a:solidFill>
                <a:srgbClr val="323D43"/>
              </a:solidFill>
              <a:latin typeface="Lucida Sans" pitchFamily="34" charset="0"/>
            </a:endParaRPr>
          </a:p>
        </p:txBody>
      </p:sp>
      <p:sp>
        <p:nvSpPr>
          <p:cNvPr id="9220"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title style</a:t>
            </a:r>
          </a:p>
        </p:txBody>
      </p:sp>
      <p:sp>
        <p:nvSpPr>
          <p:cNvPr id="9221"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spcAft>
                <a:spcPct val="0"/>
              </a:spcAft>
              <a:buFontTx/>
              <a:buNone/>
              <a:defRPr sz="1400">
                <a:solidFill>
                  <a:srgbClr val="323D43"/>
                </a:solidFill>
                <a:latin typeface="Arial" charset="0"/>
                <a:ea typeface="MS PGothic" pitchFamily="34" charset="-128"/>
              </a:defRPr>
            </a:lvl1pPr>
          </a:lstStyle>
          <a:p>
            <a:pPr fontAlgn="base">
              <a:spcBef>
                <a:spcPct val="0"/>
              </a:spcBef>
              <a:defRPr/>
            </a:pPr>
            <a:endParaRPr lang="en-US" dirty="0"/>
          </a:p>
        </p:txBody>
      </p:sp>
      <p:sp>
        <p:nvSpPr>
          <p:cNvPr id="2"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Aft>
                <a:spcPct val="0"/>
              </a:spcAft>
              <a:buFontTx/>
              <a:buNone/>
              <a:defRPr sz="1400">
                <a:solidFill>
                  <a:srgbClr val="323D43"/>
                </a:solidFill>
                <a:latin typeface="Arial" charset="0"/>
                <a:ea typeface="MS PGothic" pitchFamily="34" charset="-128"/>
              </a:defRPr>
            </a:lvl1pPr>
          </a:lstStyle>
          <a:p>
            <a:pPr fontAlgn="base">
              <a:spcBef>
                <a:spcPct val="0"/>
              </a:spcBef>
              <a:defRPr/>
            </a:pPr>
            <a:endParaRPr lang="en-US" dirty="0"/>
          </a:p>
        </p:txBody>
      </p:sp>
      <p:sp>
        <p:nvSpPr>
          <p:cNvPr id="3" name="Rectangle 6"/>
          <p:cNvSpPr>
            <a:spLocks noGrp="1" noChangeArrowheads="1"/>
          </p:cNvSpPr>
          <p:nvPr>
            <p:ph type="sldNum" sz="quarter" idx="4"/>
          </p:nvPr>
        </p:nvSpPr>
        <p:spPr bwMode="auto">
          <a:xfrm>
            <a:off x="6877050" y="6308725"/>
            <a:ext cx="1905000" cy="457200"/>
          </a:xfrm>
          <a:prstGeom prst="rect">
            <a:avLst/>
          </a:prstGeom>
          <a:noFill/>
          <a:ln w="9525">
            <a:noFill/>
            <a:miter lim="800000"/>
            <a:headEnd/>
            <a:tailEnd/>
          </a:ln>
        </p:spPr>
        <p:txBody>
          <a:bodyPr vert="horz" wrap="square" lIns="91440" tIns="45720" rIns="0" bIns="45720" numCol="1" anchor="t" anchorCtr="0" compatLnSpc="1">
            <a:prstTxWarp prst="textNoShape">
              <a:avLst/>
            </a:prstTxWarp>
          </a:bodyPr>
          <a:lstStyle>
            <a:lvl1pPr algn="r" eaLnBrk="0" hangingPunct="0">
              <a:spcAft>
                <a:spcPct val="0"/>
              </a:spcAft>
              <a:buFontTx/>
              <a:buNone/>
              <a:defRPr sz="1400">
                <a:solidFill>
                  <a:srgbClr val="323D43"/>
                </a:solidFill>
                <a:ea typeface="MS PGothic" pitchFamily="34" charset="-128"/>
              </a:defRPr>
            </a:lvl1pPr>
          </a:lstStyle>
          <a:p>
            <a:pPr fontAlgn="base">
              <a:spcBef>
                <a:spcPct val="0"/>
              </a:spcBef>
              <a:defRPr/>
            </a:pPr>
            <a:fld id="{EF243763-FBFE-4F30-979E-895FDB352D73}" type="slidenum">
              <a:rPr lang="en-GB"/>
              <a:pPr fontAlgn="base">
                <a:spcBef>
                  <a:spcPct val="0"/>
                </a:spcBef>
                <a:defRPr/>
              </a:pPr>
              <a:t>‹#›</a:t>
            </a:fld>
            <a:endParaRPr lang="en-GB" dirty="0"/>
          </a:p>
        </p:txBody>
      </p:sp>
      <p:pic>
        <p:nvPicPr>
          <p:cNvPr id="9225" name="Picture 7" descr="marine_blue _logo"/>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9735241"/>
      </p:ext>
    </p:extLst>
  </p:cSld>
  <p:clrMap bg1="lt1" tx1="dk1" bg2="lt2" tx2="dk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 id="2147483822" r:id="rId12"/>
  </p:sldLayoutIdLst>
  <p:hf hdr="0" ftr="0" dt="0"/>
  <p:txStyles>
    <p:titleStyle>
      <a:lvl1pPr algn="l" rtl="0" eaLnBrk="0" fontAlgn="base" hangingPunct="0">
        <a:spcBef>
          <a:spcPct val="0"/>
        </a:spcBef>
        <a:spcAft>
          <a:spcPct val="0"/>
        </a:spcAft>
        <a:defRPr sz="3500">
          <a:solidFill>
            <a:schemeClr val="tx2"/>
          </a:solidFill>
          <a:latin typeface="+mj-lt"/>
          <a:ea typeface="ＭＳ Ｐゴシック" pitchFamily="34" charset="-128"/>
          <a:cs typeface="+mj-cs"/>
        </a:defRPr>
      </a:lvl1pPr>
      <a:lvl2pPr algn="l" rtl="0" eaLnBrk="0" fontAlgn="base" hangingPunct="0">
        <a:spcBef>
          <a:spcPct val="0"/>
        </a:spcBef>
        <a:spcAft>
          <a:spcPct val="0"/>
        </a:spcAft>
        <a:defRPr sz="3500">
          <a:solidFill>
            <a:schemeClr val="tx2"/>
          </a:solidFill>
          <a:latin typeface="Georgia" pitchFamily="31" charset="0"/>
          <a:ea typeface="ＭＳ Ｐゴシック" pitchFamily="34" charset="-128"/>
          <a:cs typeface="ＭＳ Ｐゴシック" pitchFamily="31" charset="-128"/>
        </a:defRPr>
      </a:lvl2pPr>
      <a:lvl3pPr algn="l" rtl="0" eaLnBrk="0" fontAlgn="base" hangingPunct="0">
        <a:spcBef>
          <a:spcPct val="0"/>
        </a:spcBef>
        <a:spcAft>
          <a:spcPct val="0"/>
        </a:spcAft>
        <a:defRPr sz="3500">
          <a:solidFill>
            <a:schemeClr val="tx2"/>
          </a:solidFill>
          <a:latin typeface="Georgia" pitchFamily="31" charset="0"/>
          <a:ea typeface="ＭＳ Ｐゴシック" pitchFamily="34" charset="-128"/>
          <a:cs typeface="ＭＳ Ｐゴシック" pitchFamily="31" charset="-128"/>
        </a:defRPr>
      </a:lvl3pPr>
      <a:lvl4pPr algn="l" rtl="0" eaLnBrk="0" fontAlgn="base" hangingPunct="0">
        <a:spcBef>
          <a:spcPct val="0"/>
        </a:spcBef>
        <a:spcAft>
          <a:spcPct val="0"/>
        </a:spcAft>
        <a:defRPr sz="3500">
          <a:solidFill>
            <a:schemeClr val="tx2"/>
          </a:solidFill>
          <a:latin typeface="Georgia" pitchFamily="31" charset="0"/>
          <a:ea typeface="ＭＳ Ｐゴシック" pitchFamily="34" charset="-128"/>
          <a:cs typeface="ＭＳ Ｐゴシック" pitchFamily="31" charset="-128"/>
        </a:defRPr>
      </a:lvl4pPr>
      <a:lvl5pPr algn="l" rtl="0" eaLnBrk="0" fontAlgn="base" hangingPunct="0">
        <a:spcBef>
          <a:spcPct val="0"/>
        </a:spcBef>
        <a:spcAft>
          <a:spcPct val="0"/>
        </a:spcAft>
        <a:defRPr sz="3500">
          <a:solidFill>
            <a:schemeClr val="tx2"/>
          </a:solidFill>
          <a:latin typeface="Georgia" pitchFamily="31" charset="0"/>
          <a:ea typeface="ＭＳ Ｐゴシック" pitchFamily="34" charset="-128"/>
          <a:cs typeface="ＭＳ Ｐゴシック" pitchFamily="31" charset="-128"/>
        </a:defRPr>
      </a:lvl5pPr>
      <a:lvl6pPr marL="4572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6pPr>
      <a:lvl7pPr marL="9144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7pPr>
      <a:lvl8pPr marL="13716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8pPr>
      <a:lvl9pPr marL="18288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ＭＳ Ｐゴシック" pitchFamily="34" charset="-128"/>
          <a:cs typeface="+mn-cs"/>
        </a:defRPr>
      </a:lvl1pPr>
      <a:lvl2pPr marL="811213" indent="-288925" algn="l" rtl="0" eaLnBrk="0" fontAlgn="base" hangingPunct="0">
        <a:lnSpc>
          <a:spcPct val="90000"/>
        </a:lnSpc>
        <a:spcBef>
          <a:spcPct val="0"/>
        </a:spcBef>
        <a:spcAft>
          <a:spcPct val="50000"/>
        </a:spcAft>
        <a:buChar char="–"/>
        <a:defRPr sz="2400">
          <a:solidFill>
            <a:schemeClr val="tx1"/>
          </a:solidFill>
          <a:latin typeface="+mn-lt"/>
          <a:ea typeface="ＭＳ Ｐゴシック" pitchFamily="34" charset="-128"/>
        </a:defRPr>
      </a:lvl2pPr>
      <a:lvl3pPr marL="1219200" indent="-228600" algn="l" rtl="0" eaLnBrk="0" fontAlgn="base" hangingPunct="0">
        <a:lnSpc>
          <a:spcPct val="90000"/>
        </a:lnSpc>
        <a:spcBef>
          <a:spcPct val="20000"/>
        </a:spcBef>
        <a:spcAft>
          <a:spcPct val="0"/>
        </a:spcAft>
        <a:buChar char="•"/>
        <a:defRPr sz="2400">
          <a:solidFill>
            <a:schemeClr val="tx1"/>
          </a:solidFill>
          <a:latin typeface="+mn-lt"/>
          <a:ea typeface="ＭＳ Ｐゴシック" pitchFamily="34" charset="-128"/>
        </a:defRPr>
      </a:lvl3pPr>
      <a:lvl4pPr marL="1627188" indent="-228600" algn="l" rtl="0" eaLnBrk="0" fontAlgn="base" hangingPunct="0">
        <a:lnSpc>
          <a:spcPct val="90000"/>
        </a:lnSpc>
        <a:spcBef>
          <a:spcPct val="20000"/>
        </a:spcBef>
        <a:spcAft>
          <a:spcPct val="0"/>
        </a:spcAft>
        <a:buChar char="–"/>
        <a:defRPr sz="2400">
          <a:solidFill>
            <a:schemeClr val="tx1"/>
          </a:solidFill>
          <a:latin typeface="+mn-lt"/>
          <a:ea typeface="ＭＳ Ｐゴシック" pitchFamily="34" charset="-128"/>
        </a:defRPr>
      </a:lvl4pPr>
      <a:lvl5pPr marL="2057400" indent="-228600" algn="l" rtl="0" eaLnBrk="0" fontAlgn="base" hangingPunct="0">
        <a:lnSpc>
          <a:spcPct val="90000"/>
        </a:lnSpc>
        <a:spcBef>
          <a:spcPct val="20000"/>
        </a:spcBef>
        <a:spcAft>
          <a:spcPct val="0"/>
        </a:spcAft>
        <a:buChar char="»"/>
        <a:defRPr sz="2400">
          <a:solidFill>
            <a:schemeClr val="tx1"/>
          </a:solidFill>
          <a:latin typeface="+mn-lt"/>
          <a:ea typeface="ＭＳ Ｐゴシック" pitchFamily="34" charset="-128"/>
        </a:defRPr>
      </a:lvl5pPr>
      <a:lvl6pPr marL="2514600" indent="-228600" algn="l" rtl="0" fontAlgn="base">
        <a:lnSpc>
          <a:spcPct val="90000"/>
        </a:lnSpc>
        <a:spcBef>
          <a:spcPct val="20000"/>
        </a:spcBef>
        <a:spcAft>
          <a:spcPct val="0"/>
        </a:spcAft>
        <a:buChar char="»"/>
        <a:defRPr sz="2400">
          <a:solidFill>
            <a:schemeClr val="tx1"/>
          </a:solidFill>
          <a:latin typeface="+mn-lt"/>
          <a:ea typeface="+mn-ea"/>
        </a:defRPr>
      </a:lvl6pPr>
      <a:lvl7pPr marL="2971800" indent="-228600" algn="l" rtl="0" fontAlgn="base">
        <a:lnSpc>
          <a:spcPct val="90000"/>
        </a:lnSpc>
        <a:spcBef>
          <a:spcPct val="20000"/>
        </a:spcBef>
        <a:spcAft>
          <a:spcPct val="0"/>
        </a:spcAft>
        <a:buChar char="»"/>
        <a:defRPr sz="2400">
          <a:solidFill>
            <a:schemeClr val="tx1"/>
          </a:solidFill>
          <a:latin typeface="+mn-lt"/>
          <a:ea typeface="+mn-ea"/>
        </a:defRPr>
      </a:lvl7pPr>
      <a:lvl8pPr marL="3429000" indent="-228600" algn="l" rtl="0" fontAlgn="base">
        <a:lnSpc>
          <a:spcPct val="90000"/>
        </a:lnSpc>
        <a:spcBef>
          <a:spcPct val="20000"/>
        </a:spcBef>
        <a:spcAft>
          <a:spcPct val="0"/>
        </a:spcAft>
        <a:buChar char="»"/>
        <a:defRPr sz="2400">
          <a:solidFill>
            <a:schemeClr val="tx1"/>
          </a:solidFill>
          <a:latin typeface="+mn-lt"/>
          <a:ea typeface="+mn-ea"/>
        </a:defRPr>
      </a:lvl8pPr>
      <a:lvl9pPr marL="3886200" indent="-228600" algn="l" rtl="0" fontAlgn="base">
        <a:lnSpc>
          <a:spcPct val="90000"/>
        </a:lnSpc>
        <a:spcBef>
          <a:spcPct val="20000"/>
        </a:spcBef>
        <a:spcAft>
          <a:spcPct val="0"/>
        </a:spcAft>
        <a:buChar char="»"/>
        <a:defRPr sz="2400">
          <a:solidFill>
            <a:schemeClr val="tx1"/>
          </a:solidFill>
          <a:latin typeface="+mn-lt"/>
          <a:ea typeface="+mn-ea"/>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FDA4EA1-648A-40CC-8CB4-CD4A47FDBAD1}" type="datetimeFigureOut">
              <a:rPr lang="en-GB" smtClean="0">
                <a:solidFill>
                  <a:prstClr val="black">
                    <a:tint val="75000"/>
                  </a:prstClr>
                </a:solidFill>
                <a:ea typeface="ＭＳ Ｐゴシック" panose="020B0600070205080204" pitchFamily="34" charset="-128"/>
              </a:rPr>
              <a:pPr/>
              <a:t>16/09/2015</a:t>
            </a:fld>
            <a:endParaRPr lang="en-GB" dirty="0">
              <a:solidFill>
                <a:prstClr val="black">
                  <a:tint val="75000"/>
                </a:prstClr>
              </a:solidFill>
              <a:ea typeface="ＭＳ Ｐゴシック" panose="020B0600070205080204" pitchFamily="34" charset="-128"/>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solidFill>
                <a:prstClr val="black">
                  <a:tint val="75000"/>
                </a:prstClr>
              </a:solidFill>
              <a:ea typeface="ＭＳ Ｐゴシック" panose="020B0600070205080204" pitchFamily="34" charset="-128"/>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941CD16-D0D7-4AAE-9A8A-2201B9E9699E}" type="slidenum">
              <a:rPr lang="en-GB" smtClean="0">
                <a:solidFill>
                  <a:prstClr val="black">
                    <a:tint val="75000"/>
                  </a:prstClr>
                </a:solidFill>
                <a:ea typeface="ＭＳ Ｐゴシック" panose="020B0600070205080204" pitchFamily="34" charset="-128"/>
              </a:rPr>
              <a:pPr/>
              <a:t>‹#›</a:t>
            </a:fld>
            <a:endParaRPr lang="en-GB" dirty="0">
              <a:solidFill>
                <a:prstClr val="black">
                  <a:tint val="75000"/>
                </a:prstClr>
              </a:solidFill>
              <a:ea typeface="ＭＳ Ｐゴシック" panose="020B0600070205080204" pitchFamily="34" charset="-128"/>
            </a:endParaRPr>
          </a:p>
        </p:txBody>
      </p:sp>
    </p:spTree>
    <p:extLst>
      <p:ext uri="{BB962C8B-B14F-4D97-AF65-F5344CB8AC3E}">
        <p14:creationId xmlns:p14="http://schemas.microsoft.com/office/powerpoint/2010/main" val="3114567849"/>
      </p:ext>
    </p:extLst>
  </p:cSld>
  <p:clrMap bg1="lt1" tx1="dk1" bg2="lt2" tx2="dk2" accent1="accent1" accent2="accent2" accent3="accent3" accent4="accent4" accent5="accent5" accent6="accent6" hlink="hlink" folHlink="folHlink"/>
  <p:sldLayoutIdLst>
    <p:sldLayoutId id="2147483824" r:id="rId1"/>
    <p:sldLayoutId id="2147483825" r:id="rId2"/>
    <p:sldLayoutId id="2147483826" r:id="rId3"/>
    <p:sldLayoutId id="2147483827" r:id="rId4"/>
    <p:sldLayoutId id="2147483828" r:id="rId5"/>
    <p:sldLayoutId id="2147483829" r:id="rId6"/>
    <p:sldLayoutId id="2147483830" r:id="rId7"/>
    <p:sldLayoutId id="2147483831" r:id="rId8"/>
    <p:sldLayoutId id="2147483832" r:id="rId9"/>
    <p:sldLayoutId id="2147483833" r:id="rId10"/>
    <p:sldLayoutId id="2147483834"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02DD14-A70A-4AAF-99F4-BC719DBCC891}" type="datetimeFigureOut">
              <a:rPr lang="en-GB" smtClean="0">
                <a:solidFill>
                  <a:prstClr val="black">
                    <a:tint val="75000"/>
                  </a:prstClr>
                </a:solidFill>
              </a:rPr>
              <a:pPr/>
              <a:t>16/09/2015</a:t>
            </a:fld>
            <a:endParaRPr lang="en-GB"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D6AB62-6F62-4AE3-9FD9-7F4367F7CA3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5741009"/>
      </p:ext>
    </p:extLst>
  </p:cSld>
  <p:clrMap bg1="lt1" tx1="dk1" bg2="lt2" tx2="dk2" accent1="accent1" accent2="accent2" accent3="accent3" accent4="accent4" accent5="accent5" accent6="accent6" hlink="hlink" folHlink="folHlink"/>
  <p:sldLayoutIdLst>
    <p:sldLayoutId id="2147483836" r:id="rId1"/>
    <p:sldLayoutId id="2147483837" r:id="rId2"/>
    <p:sldLayoutId id="2147483838" r:id="rId3"/>
    <p:sldLayoutId id="2147483839" r:id="rId4"/>
    <p:sldLayoutId id="2147483840" r:id="rId5"/>
    <p:sldLayoutId id="2147483841" r:id="rId6"/>
    <p:sldLayoutId id="2147483842" r:id="rId7"/>
    <p:sldLayoutId id="2147483843" r:id="rId8"/>
    <p:sldLayoutId id="2147483844" r:id="rId9"/>
    <p:sldLayoutId id="2147483845" r:id="rId10"/>
    <p:sldLayoutId id="214748384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2400" dirty="0" smtClean="0">
              <a:solidFill>
                <a:srgbClr val="323D43"/>
              </a:solidFill>
              <a:latin typeface="Arial" charset="0"/>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1200" dirty="0" smtClean="0">
              <a:solidFill>
                <a:srgbClr val="323D43"/>
              </a:solidFill>
              <a:latin typeface="Lucida Sans" pitchFamily="34" charset="0"/>
            </a:endParaRPr>
          </a:p>
        </p:txBody>
      </p:sp>
      <p:sp>
        <p:nvSpPr>
          <p:cNvPr id="1028"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title style</a:t>
            </a:r>
          </a:p>
        </p:txBody>
      </p:sp>
      <p:sp>
        <p:nvSpPr>
          <p:cNvPr id="1029"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spcAft>
                <a:spcPct val="0"/>
              </a:spcAft>
              <a:buFontTx/>
              <a:buNone/>
              <a:defRPr sz="1400" dirty="0">
                <a:latin typeface="Arial" charset="0"/>
              </a:defRPr>
            </a:lvl1pPr>
          </a:lstStyle>
          <a:p>
            <a:pPr fontAlgn="base">
              <a:spcBef>
                <a:spcPct val="0"/>
              </a:spcBef>
              <a:defRPr/>
            </a:pPr>
            <a:endParaRPr lang="en-US" altLang="en-US" dirty="0">
              <a:solidFill>
                <a:srgbClr val="323D43"/>
              </a:solidFill>
            </a:endParaRPr>
          </a:p>
        </p:txBody>
      </p:sp>
      <p:sp>
        <p:nvSpPr>
          <p:cNvPr id="2"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Aft>
                <a:spcPct val="0"/>
              </a:spcAft>
              <a:buFontTx/>
              <a:buNone/>
              <a:defRPr sz="1400" dirty="0">
                <a:latin typeface="Arial" charset="0"/>
              </a:defRPr>
            </a:lvl1pPr>
          </a:lstStyle>
          <a:p>
            <a:pPr fontAlgn="base">
              <a:spcBef>
                <a:spcPct val="0"/>
              </a:spcBef>
              <a:defRPr/>
            </a:pPr>
            <a:endParaRPr lang="en-US" altLang="en-US" dirty="0">
              <a:solidFill>
                <a:srgbClr val="323D43"/>
              </a:solidFill>
            </a:endParaRPr>
          </a:p>
        </p:txBody>
      </p:sp>
      <p:sp>
        <p:nvSpPr>
          <p:cNvPr id="3" name="Rectangle 6"/>
          <p:cNvSpPr>
            <a:spLocks noGrp="1" noChangeArrowheads="1"/>
          </p:cNvSpPr>
          <p:nvPr>
            <p:ph type="sldNum" sz="quarter" idx="4"/>
          </p:nvPr>
        </p:nvSpPr>
        <p:spPr bwMode="auto">
          <a:xfrm>
            <a:off x="6877050" y="6308725"/>
            <a:ext cx="1905000" cy="457200"/>
          </a:xfrm>
          <a:prstGeom prst="rect">
            <a:avLst/>
          </a:prstGeom>
          <a:noFill/>
          <a:ln w="9525">
            <a:noFill/>
            <a:miter lim="800000"/>
            <a:headEnd/>
            <a:tailEnd/>
          </a:ln>
        </p:spPr>
        <p:txBody>
          <a:bodyPr vert="horz" wrap="square" lIns="91440" tIns="45720" rIns="0" bIns="45720" numCol="1" anchor="t" anchorCtr="0" compatLnSpc="1">
            <a:prstTxWarp prst="textNoShape">
              <a:avLst/>
            </a:prstTxWarp>
          </a:bodyPr>
          <a:lstStyle>
            <a:lvl1pPr algn="r" eaLnBrk="0" hangingPunct="0">
              <a:spcAft>
                <a:spcPct val="0"/>
              </a:spcAft>
              <a:buFontTx/>
              <a:buNone/>
              <a:defRPr sz="1400"/>
            </a:lvl1pPr>
          </a:lstStyle>
          <a:p>
            <a:pPr fontAlgn="base">
              <a:spcBef>
                <a:spcPct val="0"/>
              </a:spcBef>
              <a:defRPr/>
            </a:pPr>
            <a:fld id="{D5C35CF6-EF11-4949-BD70-F35A87F5B7AE}" type="slidenum">
              <a:rPr lang="en-GB" altLang="en-US">
                <a:solidFill>
                  <a:srgbClr val="323D43"/>
                </a:solidFill>
              </a:rPr>
              <a:pPr fontAlgn="base">
                <a:spcBef>
                  <a:spcPct val="0"/>
                </a:spcBef>
                <a:defRPr/>
              </a:pPr>
              <a:t>‹#›</a:t>
            </a:fld>
            <a:endParaRPr lang="en-GB" altLang="en-US" dirty="0">
              <a:solidFill>
                <a:srgbClr val="323D43"/>
              </a:solidFill>
            </a:endParaRPr>
          </a:p>
        </p:txBody>
      </p:sp>
      <p:pic>
        <p:nvPicPr>
          <p:cNvPr id="1033" name="Picture 7" descr="marine_blue _logo"/>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9369624"/>
      </p:ext>
    </p:extLst>
  </p:cSld>
  <p:clrMap bg1="lt1" tx1="dk1" bg2="lt2" tx2="dk2" accent1="accent1" accent2="accent2" accent3="accent3" accent4="accent4" accent5="accent5" accent6="accent6" hlink="hlink" folHlink="folHlink"/>
  <p:sldLayoutIdLst>
    <p:sldLayoutId id="2147483848" r:id="rId1"/>
    <p:sldLayoutId id="2147483849" r:id="rId2"/>
    <p:sldLayoutId id="2147483850" r:id="rId3"/>
    <p:sldLayoutId id="2147483851" r:id="rId4"/>
    <p:sldLayoutId id="2147483852" r:id="rId5"/>
    <p:sldLayoutId id="2147483853" r:id="rId6"/>
    <p:sldLayoutId id="2147483854" r:id="rId7"/>
    <p:sldLayoutId id="2147483855" r:id="rId8"/>
    <p:sldLayoutId id="2147483856" r:id="rId9"/>
    <p:sldLayoutId id="2147483857" r:id="rId10"/>
    <p:sldLayoutId id="2147483858" r:id="rId11"/>
    <p:sldLayoutId id="2147483859" r:id="rId12"/>
  </p:sldLayoutIdLst>
  <p:hf hdr="0" ftr="0" dt="0"/>
  <p:txStyles>
    <p:titleStyle>
      <a:lvl1pPr algn="l" rtl="0" eaLnBrk="0" fontAlgn="base" hangingPunct="0">
        <a:spcBef>
          <a:spcPct val="0"/>
        </a:spcBef>
        <a:spcAft>
          <a:spcPct val="0"/>
        </a:spcAft>
        <a:defRPr sz="3500">
          <a:solidFill>
            <a:schemeClr val="tx2"/>
          </a:solidFill>
          <a:latin typeface="+mj-lt"/>
          <a:ea typeface="+mj-ea"/>
          <a:cs typeface="+mj-cs"/>
        </a:defRPr>
      </a:lvl1pPr>
      <a:lvl2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2pPr>
      <a:lvl3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3pPr>
      <a:lvl4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4pPr>
      <a:lvl5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5pPr>
      <a:lvl6pPr marL="4572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6pPr>
      <a:lvl7pPr marL="9144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7pPr>
      <a:lvl8pPr marL="13716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8pPr>
      <a:lvl9pPr marL="18288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mn-ea"/>
          <a:cs typeface="+mn-cs"/>
        </a:defRPr>
      </a:lvl1pPr>
      <a:lvl2pPr marL="811213" indent="-288925" algn="l" rtl="0" eaLnBrk="0" fontAlgn="base" hangingPunct="0">
        <a:lnSpc>
          <a:spcPct val="90000"/>
        </a:lnSpc>
        <a:spcBef>
          <a:spcPct val="0"/>
        </a:spcBef>
        <a:spcAft>
          <a:spcPct val="50000"/>
        </a:spcAft>
        <a:buChar char="–"/>
        <a:defRPr sz="2400">
          <a:solidFill>
            <a:schemeClr val="tx1"/>
          </a:solidFill>
          <a:latin typeface="+mn-lt"/>
          <a:ea typeface="+mn-ea"/>
        </a:defRPr>
      </a:lvl2pPr>
      <a:lvl3pPr marL="1219200" indent="-228600" algn="l" rtl="0" eaLnBrk="0" fontAlgn="base" hangingPunct="0">
        <a:lnSpc>
          <a:spcPct val="90000"/>
        </a:lnSpc>
        <a:spcBef>
          <a:spcPct val="20000"/>
        </a:spcBef>
        <a:spcAft>
          <a:spcPct val="0"/>
        </a:spcAft>
        <a:buChar char="•"/>
        <a:defRPr sz="2400">
          <a:solidFill>
            <a:schemeClr val="tx1"/>
          </a:solidFill>
          <a:latin typeface="+mn-lt"/>
          <a:ea typeface="+mn-ea"/>
        </a:defRPr>
      </a:lvl3pPr>
      <a:lvl4pPr marL="1627188" indent="-228600" algn="l" rtl="0" eaLnBrk="0" fontAlgn="base" hangingPunct="0">
        <a:lnSpc>
          <a:spcPct val="90000"/>
        </a:lnSpc>
        <a:spcBef>
          <a:spcPct val="20000"/>
        </a:spcBef>
        <a:spcAft>
          <a:spcPct val="0"/>
        </a:spcAft>
        <a:buChar char="–"/>
        <a:defRPr sz="2400">
          <a:solidFill>
            <a:schemeClr val="tx1"/>
          </a:solidFill>
          <a:latin typeface="+mn-lt"/>
          <a:ea typeface="+mn-ea"/>
        </a:defRPr>
      </a:lvl4pPr>
      <a:lvl5pPr marL="2057400" indent="-228600" algn="l" rtl="0" eaLnBrk="0" fontAlgn="base" hangingPunct="0">
        <a:lnSpc>
          <a:spcPct val="90000"/>
        </a:lnSpc>
        <a:spcBef>
          <a:spcPct val="20000"/>
        </a:spcBef>
        <a:spcAft>
          <a:spcPct val="0"/>
        </a:spcAft>
        <a:buChar char="»"/>
        <a:defRPr sz="2400">
          <a:solidFill>
            <a:schemeClr val="tx1"/>
          </a:solidFill>
          <a:latin typeface="+mn-lt"/>
          <a:ea typeface="+mn-ea"/>
        </a:defRPr>
      </a:lvl5pPr>
      <a:lvl6pPr marL="2514600" indent="-228600" algn="l" rtl="0" fontAlgn="base">
        <a:lnSpc>
          <a:spcPct val="90000"/>
        </a:lnSpc>
        <a:spcBef>
          <a:spcPct val="20000"/>
        </a:spcBef>
        <a:spcAft>
          <a:spcPct val="0"/>
        </a:spcAft>
        <a:buChar char="»"/>
        <a:defRPr sz="2400">
          <a:solidFill>
            <a:schemeClr val="tx1"/>
          </a:solidFill>
          <a:latin typeface="+mn-lt"/>
          <a:ea typeface="+mn-ea"/>
        </a:defRPr>
      </a:lvl6pPr>
      <a:lvl7pPr marL="2971800" indent="-228600" algn="l" rtl="0" fontAlgn="base">
        <a:lnSpc>
          <a:spcPct val="90000"/>
        </a:lnSpc>
        <a:spcBef>
          <a:spcPct val="20000"/>
        </a:spcBef>
        <a:spcAft>
          <a:spcPct val="0"/>
        </a:spcAft>
        <a:buChar char="»"/>
        <a:defRPr sz="2400">
          <a:solidFill>
            <a:schemeClr val="tx1"/>
          </a:solidFill>
          <a:latin typeface="+mn-lt"/>
          <a:ea typeface="+mn-ea"/>
        </a:defRPr>
      </a:lvl7pPr>
      <a:lvl8pPr marL="3429000" indent="-228600" algn="l" rtl="0" fontAlgn="base">
        <a:lnSpc>
          <a:spcPct val="90000"/>
        </a:lnSpc>
        <a:spcBef>
          <a:spcPct val="20000"/>
        </a:spcBef>
        <a:spcAft>
          <a:spcPct val="0"/>
        </a:spcAft>
        <a:buChar char="»"/>
        <a:defRPr sz="2400">
          <a:solidFill>
            <a:schemeClr val="tx1"/>
          </a:solidFill>
          <a:latin typeface="+mn-lt"/>
          <a:ea typeface="+mn-ea"/>
        </a:defRPr>
      </a:lvl8pPr>
      <a:lvl9pPr marL="3886200" indent="-228600" algn="l" rtl="0" fontAlgn="base">
        <a:lnSpc>
          <a:spcPct val="90000"/>
        </a:lnSpc>
        <a:spcBef>
          <a:spcPct val="20000"/>
        </a:spcBef>
        <a:spcAft>
          <a:spcPct val="0"/>
        </a:spcAft>
        <a:buChar char="»"/>
        <a:defRPr sz="2400">
          <a:solidFill>
            <a:schemeClr val="tx1"/>
          </a:solidFill>
          <a:latin typeface="+mn-lt"/>
          <a:ea typeface="+mn-ea"/>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2400" dirty="0" smtClean="0">
              <a:solidFill>
                <a:srgbClr val="323D43"/>
              </a:solidFill>
              <a:latin typeface="Arial" charset="0"/>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1200" dirty="0" smtClean="0">
              <a:solidFill>
                <a:srgbClr val="323D43"/>
              </a:solidFill>
              <a:latin typeface="Lucida Sans" pitchFamily="34" charset="0"/>
            </a:endParaRPr>
          </a:p>
        </p:txBody>
      </p:sp>
      <p:sp>
        <p:nvSpPr>
          <p:cNvPr id="1028"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title style</a:t>
            </a:r>
          </a:p>
        </p:txBody>
      </p:sp>
      <p:sp>
        <p:nvSpPr>
          <p:cNvPr id="1029"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spcAft>
                <a:spcPct val="0"/>
              </a:spcAft>
              <a:buFontTx/>
              <a:buNone/>
              <a:defRPr sz="1400" dirty="0">
                <a:latin typeface="Arial" charset="0"/>
              </a:defRPr>
            </a:lvl1pPr>
          </a:lstStyle>
          <a:p>
            <a:pPr fontAlgn="base">
              <a:spcBef>
                <a:spcPct val="0"/>
              </a:spcBef>
              <a:defRPr/>
            </a:pPr>
            <a:endParaRPr lang="en-US" altLang="en-US" dirty="0">
              <a:solidFill>
                <a:srgbClr val="323D43"/>
              </a:solidFill>
            </a:endParaRPr>
          </a:p>
        </p:txBody>
      </p:sp>
      <p:sp>
        <p:nvSpPr>
          <p:cNvPr id="2"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Aft>
                <a:spcPct val="0"/>
              </a:spcAft>
              <a:buFontTx/>
              <a:buNone/>
              <a:defRPr sz="1400" dirty="0">
                <a:latin typeface="Arial" charset="0"/>
              </a:defRPr>
            </a:lvl1pPr>
          </a:lstStyle>
          <a:p>
            <a:pPr fontAlgn="base">
              <a:spcBef>
                <a:spcPct val="0"/>
              </a:spcBef>
              <a:defRPr/>
            </a:pPr>
            <a:endParaRPr lang="en-US" altLang="en-US" dirty="0">
              <a:solidFill>
                <a:srgbClr val="323D43"/>
              </a:solidFill>
            </a:endParaRPr>
          </a:p>
        </p:txBody>
      </p:sp>
      <p:sp>
        <p:nvSpPr>
          <p:cNvPr id="3" name="Rectangle 6"/>
          <p:cNvSpPr>
            <a:spLocks noGrp="1" noChangeArrowheads="1"/>
          </p:cNvSpPr>
          <p:nvPr>
            <p:ph type="sldNum" sz="quarter" idx="4"/>
          </p:nvPr>
        </p:nvSpPr>
        <p:spPr bwMode="auto">
          <a:xfrm>
            <a:off x="6877050" y="6308725"/>
            <a:ext cx="1905000" cy="457200"/>
          </a:xfrm>
          <a:prstGeom prst="rect">
            <a:avLst/>
          </a:prstGeom>
          <a:noFill/>
          <a:ln w="9525">
            <a:noFill/>
            <a:miter lim="800000"/>
            <a:headEnd/>
            <a:tailEnd/>
          </a:ln>
        </p:spPr>
        <p:txBody>
          <a:bodyPr vert="horz" wrap="square" lIns="91440" tIns="45720" rIns="0" bIns="45720" numCol="1" anchor="t" anchorCtr="0" compatLnSpc="1">
            <a:prstTxWarp prst="textNoShape">
              <a:avLst/>
            </a:prstTxWarp>
          </a:bodyPr>
          <a:lstStyle>
            <a:lvl1pPr algn="r" eaLnBrk="0" hangingPunct="0">
              <a:spcAft>
                <a:spcPct val="0"/>
              </a:spcAft>
              <a:buFontTx/>
              <a:buNone/>
              <a:defRPr sz="1400"/>
            </a:lvl1pPr>
          </a:lstStyle>
          <a:p>
            <a:pPr fontAlgn="base">
              <a:spcBef>
                <a:spcPct val="0"/>
              </a:spcBef>
              <a:defRPr/>
            </a:pPr>
            <a:fld id="{D5C35CF6-EF11-4949-BD70-F35A87F5B7AE}" type="slidenum">
              <a:rPr lang="en-GB" altLang="en-US">
                <a:solidFill>
                  <a:srgbClr val="323D43"/>
                </a:solidFill>
              </a:rPr>
              <a:pPr fontAlgn="base">
                <a:spcBef>
                  <a:spcPct val="0"/>
                </a:spcBef>
                <a:defRPr/>
              </a:pPr>
              <a:t>‹#›</a:t>
            </a:fld>
            <a:endParaRPr lang="en-GB" altLang="en-US" dirty="0">
              <a:solidFill>
                <a:srgbClr val="323D43"/>
              </a:solidFill>
            </a:endParaRPr>
          </a:p>
        </p:txBody>
      </p:sp>
      <p:pic>
        <p:nvPicPr>
          <p:cNvPr id="1033" name="Picture 7" descr="marine_blue _logo"/>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5654354"/>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 id="2147483872" r:id="rId12"/>
  </p:sldLayoutIdLst>
  <p:hf hdr="0" ftr="0" dt="0"/>
  <p:txStyles>
    <p:titleStyle>
      <a:lvl1pPr algn="l" rtl="0" eaLnBrk="0" fontAlgn="base" hangingPunct="0">
        <a:spcBef>
          <a:spcPct val="0"/>
        </a:spcBef>
        <a:spcAft>
          <a:spcPct val="0"/>
        </a:spcAft>
        <a:defRPr sz="3500">
          <a:solidFill>
            <a:schemeClr val="tx2"/>
          </a:solidFill>
          <a:latin typeface="+mj-lt"/>
          <a:ea typeface="+mj-ea"/>
          <a:cs typeface="+mj-cs"/>
        </a:defRPr>
      </a:lvl1pPr>
      <a:lvl2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2pPr>
      <a:lvl3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3pPr>
      <a:lvl4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4pPr>
      <a:lvl5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5pPr>
      <a:lvl6pPr marL="4572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6pPr>
      <a:lvl7pPr marL="9144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7pPr>
      <a:lvl8pPr marL="13716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8pPr>
      <a:lvl9pPr marL="18288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mn-ea"/>
          <a:cs typeface="+mn-cs"/>
        </a:defRPr>
      </a:lvl1pPr>
      <a:lvl2pPr marL="811213" indent="-288925" algn="l" rtl="0" eaLnBrk="0" fontAlgn="base" hangingPunct="0">
        <a:lnSpc>
          <a:spcPct val="90000"/>
        </a:lnSpc>
        <a:spcBef>
          <a:spcPct val="0"/>
        </a:spcBef>
        <a:spcAft>
          <a:spcPct val="50000"/>
        </a:spcAft>
        <a:buChar char="–"/>
        <a:defRPr sz="2400">
          <a:solidFill>
            <a:schemeClr val="tx1"/>
          </a:solidFill>
          <a:latin typeface="+mn-lt"/>
          <a:ea typeface="+mn-ea"/>
        </a:defRPr>
      </a:lvl2pPr>
      <a:lvl3pPr marL="1219200" indent="-228600" algn="l" rtl="0" eaLnBrk="0" fontAlgn="base" hangingPunct="0">
        <a:lnSpc>
          <a:spcPct val="90000"/>
        </a:lnSpc>
        <a:spcBef>
          <a:spcPct val="20000"/>
        </a:spcBef>
        <a:spcAft>
          <a:spcPct val="0"/>
        </a:spcAft>
        <a:buChar char="•"/>
        <a:defRPr sz="2400">
          <a:solidFill>
            <a:schemeClr val="tx1"/>
          </a:solidFill>
          <a:latin typeface="+mn-lt"/>
          <a:ea typeface="+mn-ea"/>
        </a:defRPr>
      </a:lvl3pPr>
      <a:lvl4pPr marL="1627188" indent="-228600" algn="l" rtl="0" eaLnBrk="0" fontAlgn="base" hangingPunct="0">
        <a:lnSpc>
          <a:spcPct val="90000"/>
        </a:lnSpc>
        <a:spcBef>
          <a:spcPct val="20000"/>
        </a:spcBef>
        <a:spcAft>
          <a:spcPct val="0"/>
        </a:spcAft>
        <a:buChar char="–"/>
        <a:defRPr sz="2400">
          <a:solidFill>
            <a:schemeClr val="tx1"/>
          </a:solidFill>
          <a:latin typeface="+mn-lt"/>
          <a:ea typeface="+mn-ea"/>
        </a:defRPr>
      </a:lvl4pPr>
      <a:lvl5pPr marL="2057400" indent="-228600" algn="l" rtl="0" eaLnBrk="0" fontAlgn="base" hangingPunct="0">
        <a:lnSpc>
          <a:spcPct val="90000"/>
        </a:lnSpc>
        <a:spcBef>
          <a:spcPct val="20000"/>
        </a:spcBef>
        <a:spcAft>
          <a:spcPct val="0"/>
        </a:spcAft>
        <a:buChar char="»"/>
        <a:defRPr sz="2400">
          <a:solidFill>
            <a:schemeClr val="tx1"/>
          </a:solidFill>
          <a:latin typeface="+mn-lt"/>
          <a:ea typeface="+mn-ea"/>
        </a:defRPr>
      </a:lvl5pPr>
      <a:lvl6pPr marL="2514600" indent="-228600" algn="l" rtl="0" fontAlgn="base">
        <a:lnSpc>
          <a:spcPct val="90000"/>
        </a:lnSpc>
        <a:spcBef>
          <a:spcPct val="20000"/>
        </a:spcBef>
        <a:spcAft>
          <a:spcPct val="0"/>
        </a:spcAft>
        <a:buChar char="»"/>
        <a:defRPr sz="2400">
          <a:solidFill>
            <a:schemeClr val="tx1"/>
          </a:solidFill>
          <a:latin typeface="+mn-lt"/>
          <a:ea typeface="+mn-ea"/>
        </a:defRPr>
      </a:lvl6pPr>
      <a:lvl7pPr marL="2971800" indent="-228600" algn="l" rtl="0" fontAlgn="base">
        <a:lnSpc>
          <a:spcPct val="90000"/>
        </a:lnSpc>
        <a:spcBef>
          <a:spcPct val="20000"/>
        </a:spcBef>
        <a:spcAft>
          <a:spcPct val="0"/>
        </a:spcAft>
        <a:buChar char="»"/>
        <a:defRPr sz="2400">
          <a:solidFill>
            <a:schemeClr val="tx1"/>
          </a:solidFill>
          <a:latin typeface="+mn-lt"/>
          <a:ea typeface="+mn-ea"/>
        </a:defRPr>
      </a:lvl7pPr>
      <a:lvl8pPr marL="3429000" indent="-228600" algn="l" rtl="0" fontAlgn="base">
        <a:lnSpc>
          <a:spcPct val="90000"/>
        </a:lnSpc>
        <a:spcBef>
          <a:spcPct val="20000"/>
        </a:spcBef>
        <a:spcAft>
          <a:spcPct val="0"/>
        </a:spcAft>
        <a:buChar char="»"/>
        <a:defRPr sz="2400">
          <a:solidFill>
            <a:schemeClr val="tx1"/>
          </a:solidFill>
          <a:latin typeface="+mn-lt"/>
          <a:ea typeface="+mn-ea"/>
        </a:defRPr>
      </a:lvl8pPr>
      <a:lvl9pPr marL="3886200" indent="-228600" algn="l" rtl="0" fontAlgn="base">
        <a:lnSpc>
          <a:spcPct val="90000"/>
        </a:lnSpc>
        <a:spcBef>
          <a:spcPct val="20000"/>
        </a:spcBef>
        <a:spcAft>
          <a:spcPct val="0"/>
        </a:spcAft>
        <a:buChar char="»"/>
        <a:defRPr sz="2400">
          <a:solidFill>
            <a:schemeClr val="tx1"/>
          </a:solidFill>
          <a:latin typeface="+mn-lt"/>
          <a:ea typeface="+mn-ea"/>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2400" dirty="0" smtClean="0">
              <a:solidFill>
                <a:srgbClr val="323D43"/>
              </a:solidFill>
              <a:latin typeface="Arial" charset="0"/>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endParaRPr lang="en-US" altLang="en-US" sz="1200" dirty="0" smtClean="0">
              <a:solidFill>
                <a:srgbClr val="323D43"/>
              </a:solidFill>
              <a:latin typeface="Lucida Sans" pitchFamily="34" charset="0"/>
            </a:endParaRPr>
          </a:p>
        </p:txBody>
      </p:sp>
      <p:sp>
        <p:nvSpPr>
          <p:cNvPr id="1028"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title style</a:t>
            </a:r>
          </a:p>
        </p:txBody>
      </p:sp>
      <p:sp>
        <p:nvSpPr>
          <p:cNvPr id="1029"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spcAft>
                <a:spcPct val="0"/>
              </a:spcAft>
              <a:buFontTx/>
              <a:buNone/>
              <a:defRPr sz="1400" dirty="0">
                <a:latin typeface="Arial" charset="0"/>
              </a:defRPr>
            </a:lvl1pPr>
          </a:lstStyle>
          <a:p>
            <a:pPr fontAlgn="base">
              <a:spcBef>
                <a:spcPct val="0"/>
              </a:spcBef>
              <a:defRPr/>
            </a:pPr>
            <a:endParaRPr lang="en-US" altLang="en-US" dirty="0">
              <a:solidFill>
                <a:srgbClr val="323D43"/>
              </a:solidFill>
            </a:endParaRPr>
          </a:p>
        </p:txBody>
      </p:sp>
      <p:sp>
        <p:nvSpPr>
          <p:cNvPr id="2"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Aft>
                <a:spcPct val="0"/>
              </a:spcAft>
              <a:buFontTx/>
              <a:buNone/>
              <a:defRPr sz="1400" dirty="0">
                <a:latin typeface="Arial" charset="0"/>
              </a:defRPr>
            </a:lvl1pPr>
          </a:lstStyle>
          <a:p>
            <a:pPr fontAlgn="base">
              <a:spcBef>
                <a:spcPct val="0"/>
              </a:spcBef>
              <a:defRPr/>
            </a:pPr>
            <a:endParaRPr lang="en-US" altLang="en-US" dirty="0">
              <a:solidFill>
                <a:srgbClr val="323D43"/>
              </a:solidFill>
            </a:endParaRPr>
          </a:p>
        </p:txBody>
      </p:sp>
      <p:sp>
        <p:nvSpPr>
          <p:cNvPr id="3" name="Rectangle 6"/>
          <p:cNvSpPr>
            <a:spLocks noGrp="1" noChangeArrowheads="1"/>
          </p:cNvSpPr>
          <p:nvPr>
            <p:ph type="sldNum" sz="quarter" idx="4"/>
          </p:nvPr>
        </p:nvSpPr>
        <p:spPr bwMode="auto">
          <a:xfrm>
            <a:off x="6877050" y="6308725"/>
            <a:ext cx="1905000" cy="457200"/>
          </a:xfrm>
          <a:prstGeom prst="rect">
            <a:avLst/>
          </a:prstGeom>
          <a:noFill/>
          <a:ln w="9525">
            <a:noFill/>
            <a:miter lim="800000"/>
            <a:headEnd/>
            <a:tailEnd/>
          </a:ln>
        </p:spPr>
        <p:txBody>
          <a:bodyPr vert="horz" wrap="square" lIns="91440" tIns="45720" rIns="0" bIns="45720" numCol="1" anchor="t" anchorCtr="0" compatLnSpc="1">
            <a:prstTxWarp prst="textNoShape">
              <a:avLst/>
            </a:prstTxWarp>
          </a:bodyPr>
          <a:lstStyle>
            <a:lvl1pPr algn="r" eaLnBrk="0" hangingPunct="0">
              <a:spcAft>
                <a:spcPct val="0"/>
              </a:spcAft>
              <a:buFontTx/>
              <a:buNone/>
              <a:defRPr sz="1400"/>
            </a:lvl1pPr>
          </a:lstStyle>
          <a:p>
            <a:pPr fontAlgn="base">
              <a:spcBef>
                <a:spcPct val="0"/>
              </a:spcBef>
              <a:defRPr/>
            </a:pPr>
            <a:fld id="{D5C35CF6-EF11-4949-BD70-F35A87F5B7AE}" type="slidenum">
              <a:rPr lang="en-GB" altLang="en-US">
                <a:solidFill>
                  <a:srgbClr val="323D43"/>
                </a:solidFill>
              </a:rPr>
              <a:pPr fontAlgn="base">
                <a:spcBef>
                  <a:spcPct val="0"/>
                </a:spcBef>
                <a:defRPr/>
              </a:pPr>
              <a:t>‹#›</a:t>
            </a:fld>
            <a:endParaRPr lang="en-GB" altLang="en-US" dirty="0">
              <a:solidFill>
                <a:srgbClr val="323D43"/>
              </a:solidFill>
            </a:endParaRPr>
          </a:p>
        </p:txBody>
      </p:sp>
      <p:pic>
        <p:nvPicPr>
          <p:cNvPr id="1033" name="Picture 7" descr="marine_blue _logo"/>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8195317"/>
      </p:ext>
    </p:extLst>
  </p:cSld>
  <p:clrMap bg1="lt1" tx1="dk1" bg2="lt2" tx2="dk2" accent1="accent1" accent2="accent2" accent3="accent3" accent4="accent4" accent5="accent5" accent6="accent6" hlink="hlink" folHlink="folHlink"/>
  <p:sldLayoutIdLst>
    <p:sldLayoutId id="2147483874" r:id="rId1"/>
    <p:sldLayoutId id="2147483875" r:id="rId2"/>
    <p:sldLayoutId id="2147483876" r:id="rId3"/>
    <p:sldLayoutId id="2147483877" r:id="rId4"/>
    <p:sldLayoutId id="2147483878" r:id="rId5"/>
    <p:sldLayoutId id="2147483879" r:id="rId6"/>
    <p:sldLayoutId id="2147483880" r:id="rId7"/>
    <p:sldLayoutId id="2147483881" r:id="rId8"/>
    <p:sldLayoutId id="2147483882" r:id="rId9"/>
    <p:sldLayoutId id="2147483883" r:id="rId10"/>
    <p:sldLayoutId id="2147483884" r:id="rId11"/>
    <p:sldLayoutId id="2147483885" r:id="rId12"/>
  </p:sldLayoutIdLst>
  <p:hf hdr="0" ftr="0" dt="0"/>
  <p:txStyles>
    <p:titleStyle>
      <a:lvl1pPr algn="l" rtl="0" eaLnBrk="0" fontAlgn="base" hangingPunct="0">
        <a:spcBef>
          <a:spcPct val="0"/>
        </a:spcBef>
        <a:spcAft>
          <a:spcPct val="0"/>
        </a:spcAft>
        <a:defRPr sz="3500">
          <a:solidFill>
            <a:schemeClr val="tx2"/>
          </a:solidFill>
          <a:latin typeface="+mj-lt"/>
          <a:ea typeface="+mj-ea"/>
          <a:cs typeface="+mj-cs"/>
        </a:defRPr>
      </a:lvl1pPr>
      <a:lvl2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2pPr>
      <a:lvl3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3pPr>
      <a:lvl4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4pPr>
      <a:lvl5pPr algn="l" rtl="0" eaLnBrk="0" fontAlgn="base" hangingPunct="0">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5pPr>
      <a:lvl6pPr marL="4572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6pPr>
      <a:lvl7pPr marL="9144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7pPr>
      <a:lvl8pPr marL="13716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8pPr>
      <a:lvl9pPr marL="1828800" algn="l" rtl="0" fontAlgn="base">
        <a:spcBef>
          <a:spcPct val="0"/>
        </a:spcBef>
        <a:spcAft>
          <a:spcPct val="0"/>
        </a:spcAft>
        <a:defRPr sz="3500">
          <a:solidFill>
            <a:schemeClr val="tx2"/>
          </a:solidFill>
          <a:latin typeface="Georgia" pitchFamily="31" charset="0"/>
          <a:ea typeface="ＭＳ Ｐゴシック" pitchFamily="31" charset="-128"/>
          <a:cs typeface="ＭＳ Ｐゴシック" pitchFamily="31" charset="-128"/>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mn-ea"/>
          <a:cs typeface="+mn-cs"/>
        </a:defRPr>
      </a:lvl1pPr>
      <a:lvl2pPr marL="811213" indent="-288925" algn="l" rtl="0" eaLnBrk="0" fontAlgn="base" hangingPunct="0">
        <a:lnSpc>
          <a:spcPct val="90000"/>
        </a:lnSpc>
        <a:spcBef>
          <a:spcPct val="0"/>
        </a:spcBef>
        <a:spcAft>
          <a:spcPct val="50000"/>
        </a:spcAft>
        <a:buChar char="–"/>
        <a:defRPr sz="2400">
          <a:solidFill>
            <a:schemeClr val="tx1"/>
          </a:solidFill>
          <a:latin typeface="+mn-lt"/>
          <a:ea typeface="+mn-ea"/>
        </a:defRPr>
      </a:lvl2pPr>
      <a:lvl3pPr marL="1219200" indent="-228600" algn="l" rtl="0" eaLnBrk="0" fontAlgn="base" hangingPunct="0">
        <a:lnSpc>
          <a:spcPct val="90000"/>
        </a:lnSpc>
        <a:spcBef>
          <a:spcPct val="20000"/>
        </a:spcBef>
        <a:spcAft>
          <a:spcPct val="0"/>
        </a:spcAft>
        <a:buChar char="•"/>
        <a:defRPr sz="2400">
          <a:solidFill>
            <a:schemeClr val="tx1"/>
          </a:solidFill>
          <a:latin typeface="+mn-lt"/>
          <a:ea typeface="+mn-ea"/>
        </a:defRPr>
      </a:lvl3pPr>
      <a:lvl4pPr marL="1627188" indent="-228600" algn="l" rtl="0" eaLnBrk="0" fontAlgn="base" hangingPunct="0">
        <a:lnSpc>
          <a:spcPct val="90000"/>
        </a:lnSpc>
        <a:spcBef>
          <a:spcPct val="20000"/>
        </a:spcBef>
        <a:spcAft>
          <a:spcPct val="0"/>
        </a:spcAft>
        <a:buChar char="–"/>
        <a:defRPr sz="2400">
          <a:solidFill>
            <a:schemeClr val="tx1"/>
          </a:solidFill>
          <a:latin typeface="+mn-lt"/>
          <a:ea typeface="+mn-ea"/>
        </a:defRPr>
      </a:lvl4pPr>
      <a:lvl5pPr marL="2057400" indent="-228600" algn="l" rtl="0" eaLnBrk="0" fontAlgn="base" hangingPunct="0">
        <a:lnSpc>
          <a:spcPct val="90000"/>
        </a:lnSpc>
        <a:spcBef>
          <a:spcPct val="20000"/>
        </a:spcBef>
        <a:spcAft>
          <a:spcPct val="0"/>
        </a:spcAft>
        <a:buChar char="»"/>
        <a:defRPr sz="2400">
          <a:solidFill>
            <a:schemeClr val="tx1"/>
          </a:solidFill>
          <a:latin typeface="+mn-lt"/>
          <a:ea typeface="+mn-ea"/>
        </a:defRPr>
      </a:lvl5pPr>
      <a:lvl6pPr marL="2514600" indent="-228600" algn="l" rtl="0" fontAlgn="base">
        <a:lnSpc>
          <a:spcPct val="90000"/>
        </a:lnSpc>
        <a:spcBef>
          <a:spcPct val="20000"/>
        </a:spcBef>
        <a:spcAft>
          <a:spcPct val="0"/>
        </a:spcAft>
        <a:buChar char="»"/>
        <a:defRPr sz="2400">
          <a:solidFill>
            <a:schemeClr val="tx1"/>
          </a:solidFill>
          <a:latin typeface="+mn-lt"/>
          <a:ea typeface="+mn-ea"/>
        </a:defRPr>
      </a:lvl6pPr>
      <a:lvl7pPr marL="2971800" indent="-228600" algn="l" rtl="0" fontAlgn="base">
        <a:lnSpc>
          <a:spcPct val="90000"/>
        </a:lnSpc>
        <a:spcBef>
          <a:spcPct val="20000"/>
        </a:spcBef>
        <a:spcAft>
          <a:spcPct val="0"/>
        </a:spcAft>
        <a:buChar char="»"/>
        <a:defRPr sz="2400">
          <a:solidFill>
            <a:schemeClr val="tx1"/>
          </a:solidFill>
          <a:latin typeface="+mn-lt"/>
          <a:ea typeface="+mn-ea"/>
        </a:defRPr>
      </a:lvl7pPr>
      <a:lvl8pPr marL="3429000" indent="-228600" algn="l" rtl="0" fontAlgn="base">
        <a:lnSpc>
          <a:spcPct val="90000"/>
        </a:lnSpc>
        <a:spcBef>
          <a:spcPct val="20000"/>
        </a:spcBef>
        <a:spcAft>
          <a:spcPct val="0"/>
        </a:spcAft>
        <a:buChar char="»"/>
        <a:defRPr sz="2400">
          <a:solidFill>
            <a:schemeClr val="tx1"/>
          </a:solidFill>
          <a:latin typeface="+mn-lt"/>
          <a:ea typeface="+mn-ea"/>
        </a:defRPr>
      </a:lvl8pPr>
      <a:lvl9pPr marL="3886200" indent="-228600" algn="l" rtl="0" fontAlgn="base">
        <a:lnSpc>
          <a:spcPct val="90000"/>
        </a:lnSpc>
        <a:spcBef>
          <a:spcPct val="20000"/>
        </a:spcBef>
        <a:spcAft>
          <a:spcPct val="0"/>
        </a:spcAft>
        <a:buChar char="»"/>
        <a:defRPr sz="2400">
          <a:solidFill>
            <a:schemeClr val="tx1"/>
          </a:solidFill>
          <a:latin typeface="+mn-lt"/>
          <a:ea typeface="+mn-ea"/>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6386" name="Rectangle 4"/>
          <p:cNvSpPr>
            <a:spLocks noGrp="1" noChangeArrowheads="1"/>
          </p:cNvSpPr>
          <p:nvPr>
            <p:ph type="title"/>
          </p:nvPr>
        </p:nvSpPr>
        <p:spPr bwMode="auto">
          <a:xfrm>
            <a:off x="358775" y="0"/>
            <a:ext cx="8426450" cy="1341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p>
            <a:pPr lvl="0"/>
            <a:r>
              <a:rPr lang="en-GB" altLang="en-US" smtClean="0"/>
              <a:t>Click to edit Master title style</a:t>
            </a:r>
          </a:p>
        </p:txBody>
      </p:sp>
      <p:sp>
        <p:nvSpPr>
          <p:cNvPr id="16387" name="Rectangle 5"/>
          <p:cNvSpPr>
            <a:spLocks noGrp="1" noChangeArrowheads="1"/>
          </p:cNvSpPr>
          <p:nvPr>
            <p:ph type="body" idx="1"/>
          </p:nvPr>
        </p:nvSpPr>
        <p:spPr bwMode="auto">
          <a:xfrm>
            <a:off x="358775" y="1700213"/>
            <a:ext cx="8426450" cy="4502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4102" name="Rectangle 6"/>
          <p:cNvSpPr>
            <a:spLocks noGrp="1" noChangeArrowheads="1"/>
          </p:cNvSpPr>
          <p:nvPr>
            <p:ph type="dt" sz="half" idx="2"/>
          </p:nvPr>
        </p:nvSpPr>
        <p:spPr bwMode="auto">
          <a:xfrm>
            <a:off x="358775" y="6308725"/>
            <a:ext cx="1905000" cy="18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l" eaLnBrk="0" hangingPunct="0">
              <a:spcAft>
                <a:spcPct val="0"/>
              </a:spcAft>
              <a:buFontTx/>
              <a:buNone/>
              <a:defRPr sz="1400" dirty="0">
                <a:solidFill>
                  <a:srgbClr val="FFFFFF"/>
                </a:solidFill>
                <a:latin typeface="Lucida Sans" pitchFamily="34" charset="0"/>
                <a:ea typeface="ＭＳ Ｐゴシック" pitchFamily="16" charset="-128"/>
                <a:cs typeface="Arial" charset="0"/>
              </a:defRPr>
            </a:lvl1pPr>
          </a:lstStyle>
          <a:p>
            <a:pPr fontAlgn="base">
              <a:spcBef>
                <a:spcPct val="0"/>
              </a:spcBef>
              <a:defRPr/>
            </a:pPr>
            <a:endParaRPr lang="en-GB" dirty="0"/>
          </a:p>
        </p:txBody>
      </p:sp>
      <p:sp>
        <p:nvSpPr>
          <p:cNvPr id="4103" name="Rectangle 7"/>
          <p:cNvSpPr>
            <a:spLocks noGrp="1" noChangeArrowheads="1"/>
          </p:cNvSpPr>
          <p:nvPr>
            <p:ph type="ftr" sz="quarter" idx="3"/>
          </p:nvPr>
        </p:nvSpPr>
        <p:spPr bwMode="auto">
          <a:xfrm>
            <a:off x="2268538" y="6308725"/>
            <a:ext cx="4608512" cy="18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ctr" eaLnBrk="0" hangingPunct="0">
              <a:spcAft>
                <a:spcPct val="0"/>
              </a:spcAft>
              <a:buFontTx/>
              <a:buNone/>
              <a:defRPr sz="1400" dirty="0">
                <a:solidFill>
                  <a:srgbClr val="FFFFFF"/>
                </a:solidFill>
                <a:latin typeface="Lucida Sans" pitchFamily="34" charset="0"/>
                <a:ea typeface="ＭＳ Ｐゴシック" pitchFamily="16" charset="-128"/>
                <a:cs typeface="Arial" charset="0"/>
              </a:defRPr>
            </a:lvl1pPr>
          </a:lstStyle>
          <a:p>
            <a:pPr fontAlgn="base">
              <a:spcBef>
                <a:spcPct val="0"/>
              </a:spcBef>
              <a:defRPr/>
            </a:pPr>
            <a:endParaRPr lang="en-GB" dirty="0"/>
          </a:p>
        </p:txBody>
      </p:sp>
      <p:sp>
        <p:nvSpPr>
          <p:cNvPr id="4104" name="Rectangle 8"/>
          <p:cNvSpPr>
            <a:spLocks noGrp="1" noChangeArrowheads="1"/>
          </p:cNvSpPr>
          <p:nvPr>
            <p:ph type="sldNum" sz="quarter" idx="4"/>
          </p:nvPr>
        </p:nvSpPr>
        <p:spPr bwMode="auto">
          <a:xfrm>
            <a:off x="6877050" y="6308725"/>
            <a:ext cx="1908175" cy="18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r" eaLnBrk="0" hangingPunct="0">
              <a:spcAft>
                <a:spcPct val="0"/>
              </a:spcAft>
              <a:buFontTx/>
              <a:buNone/>
              <a:defRPr sz="1400">
                <a:solidFill>
                  <a:srgbClr val="FFFFFF"/>
                </a:solidFill>
                <a:latin typeface="Lucida Sans" pitchFamily="34" charset="0"/>
                <a:ea typeface="ＭＳ Ｐゴシック" pitchFamily="16" charset="-128"/>
                <a:cs typeface="Arial" charset="0"/>
              </a:defRPr>
            </a:lvl1pPr>
          </a:lstStyle>
          <a:p>
            <a:pPr fontAlgn="base">
              <a:spcBef>
                <a:spcPct val="0"/>
              </a:spcBef>
              <a:defRPr/>
            </a:pPr>
            <a:fld id="{325CB3DF-6D5A-4D55-89C2-55B556069512}" type="slidenum">
              <a:rPr lang="en-GB"/>
              <a:pPr fontAlgn="base">
                <a:spcBef>
                  <a:spcPct val="0"/>
                </a:spcBef>
                <a:defRPr/>
              </a:pPr>
              <a:t>‹#›</a:t>
            </a:fld>
            <a:endParaRPr lang="en-GB" dirty="0"/>
          </a:p>
        </p:txBody>
      </p:sp>
    </p:spTree>
    <p:extLst>
      <p:ext uri="{BB962C8B-B14F-4D97-AF65-F5344CB8AC3E}">
        <p14:creationId xmlns:p14="http://schemas.microsoft.com/office/powerpoint/2010/main" val="2964233734"/>
      </p:ext>
    </p:extLst>
  </p:cSld>
  <p:clrMap bg1="dk2" tx1="lt1" bg2="dk1" tx2="lt2" accent1="accent1" accent2="accent2" accent3="accent3" accent4="accent4" accent5="accent5" accent6="accent6" hlink="hlink" folHlink="folHlink"/>
  <p:sldLayoutIdLst>
    <p:sldLayoutId id="2147483887" r:id="rId1"/>
    <p:sldLayoutId id="2147483888" r:id="rId2"/>
    <p:sldLayoutId id="2147483889" r:id="rId3"/>
    <p:sldLayoutId id="2147483890" r:id="rId4"/>
    <p:sldLayoutId id="2147483891" r:id="rId5"/>
    <p:sldLayoutId id="2147483892" r:id="rId6"/>
    <p:sldLayoutId id="2147483893" r:id="rId7"/>
    <p:sldLayoutId id="2147483894" r:id="rId8"/>
    <p:sldLayoutId id="2147483895" r:id="rId9"/>
    <p:sldLayoutId id="2147483896" r:id="rId10"/>
    <p:sldLayoutId id="2147483897"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3600" b="1">
          <a:solidFill>
            <a:schemeClr val="tx2"/>
          </a:solidFill>
          <a:latin typeface="+mj-lt"/>
          <a:ea typeface="+mj-ea"/>
          <a:cs typeface="+mj-cs"/>
        </a:defRPr>
      </a:lvl1pPr>
      <a:lvl2pPr algn="l" rtl="0" eaLnBrk="0" fontAlgn="base" hangingPunct="0">
        <a:spcBef>
          <a:spcPct val="0"/>
        </a:spcBef>
        <a:spcAft>
          <a:spcPct val="0"/>
        </a:spcAft>
        <a:defRPr sz="3600" b="1">
          <a:solidFill>
            <a:schemeClr val="tx2"/>
          </a:solidFill>
          <a:latin typeface="Lucida Sans" pitchFamily="34" charset="0"/>
          <a:ea typeface="ＭＳ Ｐゴシック" pitchFamily="16" charset="-128"/>
        </a:defRPr>
      </a:lvl2pPr>
      <a:lvl3pPr algn="l" rtl="0" eaLnBrk="0" fontAlgn="base" hangingPunct="0">
        <a:spcBef>
          <a:spcPct val="0"/>
        </a:spcBef>
        <a:spcAft>
          <a:spcPct val="0"/>
        </a:spcAft>
        <a:defRPr sz="3600" b="1">
          <a:solidFill>
            <a:schemeClr val="tx2"/>
          </a:solidFill>
          <a:latin typeface="Lucida Sans" pitchFamily="34" charset="0"/>
          <a:ea typeface="ＭＳ Ｐゴシック" pitchFamily="16" charset="-128"/>
        </a:defRPr>
      </a:lvl3pPr>
      <a:lvl4pPr algn="l" rtl="0" eaLnBrk="0" fontAlgn="base" hangingPunct="0">
        <a:spcBef>
          <a:spcPct val="0"/>
        </a:spcBef>
        <a:spcAft>
          <a:spcPct val="0"/>
        </a:spcAft>
        <a:defRPr sz="3600" b="1">
          <a:solidFill>
            <a:schemeClr val="tx2"/>
          </a:solidFill>
          <a:latin typeface="Lucida Sans" pitchFamily="34" charset="0"/>
          <a:ea typeface="ＭＳ Ｐゴシック" pitchFamily="16" charset="-128"/>
        </a:defRPr>
      </a:lvl4pPr>
      <a:lvl5pPr algn="l" rtl="0" eaLnBrk="0" fontAlgn="base" hangingPunct="0">
        <a:spcBef>
          <a:spcPct val="0"/>
        </a:spcBef>
        <a:spcAft>
          <a:spcPct val="0"/>
        </a:spcAft>
        <a:defRPr sz="3600" b="1">
          <a:solidFill>
            <a:schemeClr val="tx2"/>
          </a:solidFill>
          <a:latin typeface="Lucida Sans" pitchFamily="34" charset="0"/>
          <a:ea typeface="ＭＳ Ｐゴシック" pitchFamily="16" charset="-128"/>
        </a:defRPr>
      </a:lvl5pPr>
      <a:lvl6pPr marL="457200" algn="l" rtl="0" fontAlgn="base">
        <a:spcBef>
          <a:spcPct val="0"/>
        </a:spcBef>
        <a:spcAft>
          <a:spcPct val="0"/>
        </a:spcAft>
        <a:defRPr sz="3600" b="1">
          <a:solidFill>
            <a:schemeClr val="tx2"/>
          </a:solidFill>
          <a:latin typeface="Lucida Sans" pitchFamily="34" charset="0"/>
          <a:ea typeface="ＭＳ Ｐゴシック" pitchFamily="16" charset="-128"/>
        </a:defRPr>
      </a:lvl6pPr>
      <a:lvl7pPr marL="914400" algn="l" rtl="0" fontAlgn="base">
        <a:spcBef>
          <a:spcPct val="0"/>
        </a:spcBef>
        <a:spcAft>
          <a:spcPct val="0"/>
        </a:spcAft>
        <a:defRPr sz="3600" b="1">
          <a:solidFill>
            <a:schemeClr val="tx2"/>
          </a:solidFill>
          <a:latin typeface="Lucida Sans" pitchFamily="34" charset="0"/>
          <a:ea typeface="ＭＳ Ｐゴシック" pitchFamily="16" charset="-128"/>
        </a:defRPr>
      </a:lvl7pPr>
      <a:lvl8pPr marL="1371600" algn="l" rtl="0" fontAlgn="base">
        <a:spcBef>
          <a:spcPct val="0"/>
        </a:spcBef>
        <a:spcAft>
          <a:spcPct val="0"/>
        </a:spcAft>
        <a:defRPr sz="3600" b="1">
          <a:solidFill>
            <a:schemeClr val="tx2"/>
          </a:solidFill>
          <a:latin typeface="Lucida Sans" pitchFamily="34" charset="0"/>
          <a:ea typeface="ＭＳ Ｐゴシック" pitchFamily="16" charset="-128"/>
        </a:defRPr>
      </a:lvl8pPr>
      <a:lvl9pPr marL="1828800" algn="l" rtl="0" fontAlgn="base">
        <a:spcBef>
          <a:spcPct val="0"/>
        </a:spcBef>
        <a:spcAft>
          <a:spcPct val="0"/>
        </a:spcAft>
        <a:defRPr sz="3600" b="1">
          <a:solidFill>
            <a:schemeClr val="tx2"/>
          </a:solidFill>
          <a:latin typeface="Lucida Sans" pitchFamily="34" charset="0"/>
          <a:ea typeface="ＭＳ Ｐゴシック" pitchFamily="16" charset="-128"/>
        </a:defRPr>
      </a:lvl9pPr>
    </p:titleStyle>
    <p:bodyStyle>
      <a:lvl1pPr marL="271463" indent="-271463" algn="l" rtl="0" eaLnBrk="0" fontAlgn="base" hangingPunct="0">
        <a:spcBef>
          <a:spcPct val="70000"/>
        </a:spcBef>
        <a:spcAft>
          <a:spcPct val="0"/>
        </a:spcAft>
        <a:buClr>
          <a:schemeClr val="tx2"/>
        </a:buClr>
        <a:buFont typeface="Wingdings" pitchFamily="2" charset="2"/>
        <a:buChar char="§"/>
        <a:defRPr sz="3000">
          <a:solidFill>
            <a:schemeClr val="tx1"/>
          </a:solidFill>
          <a:latin typeface="+mn-lt"/>
          <a:ea typeface="+mn-ea"/>
          <a:cs typeface="+mn-cs"/>
        </a:defRPr>
      </a:lvl1pPr>
      <a:lvl2pPr marL="809625" indent="-358775" algn="l" rtl="0" eaLnBrk="0" fontAlgn="base" hangingPunct="0">
        <a:lnSpc>
          <a:spcPct val="90000"/>
        </a:lnSpc>
        <a:spcBef>
          <a:spcPct val="30000"/>
        </a:spcBef>
        <a:spcAft>
          <a:spcPct val="0"/>
        </a:spcAft>
        <a:buClr>
          <a:schemeClr val="tx2"/>
        </a:buClr>
        <a:buFont typeface="Arial" charset="0"/>
        <a:buChar char="–"/>
        <a:defRPr sz="2800">
          <a:solidFill>
            <a:schemeClr val="tx1"/>
          </a:solidFill>
          <a:latin typeface="+mn-lt"/>
          <a:ea typeface="+mn-ea"/>
        </a:defRPr>
      </a:lvl2pPr>
      <a:lvl3pPr marL="1257300" indent="-268288" algn="l" rtl="0" eaLnBrk="0" fontAlgn="base" hangingPunct="0">
        <a:lnSpc>
          <a:spcPct val="90000"/>
        </a:lnSpc>
        <a:spcBef>
          <a:spcPct val="30000"/>
        </a:spcBef>
        <a:spcAft>
          <a:spcPct val="0"/>
        </a:spcAft>
        <a:buClr>
          <a:schemeClr val="tx2"/>
        </a:buClr>
        <a:buFont typeface="Symbol" pitchFamily="18" charset="2"/>
        <a:buChar char="·"/>
        <a:defRPr sz="2400">
          <a:solidFill>
            <a:schemeClr val="tx1"/>
          </a:solidFill>
          <a:latin typeface="+mn-lt"/>
          <a:ea typeface="+mn-ea"/>
        </a:defRPr>
      </a:lvl3pPr>
      <a:lvl4pPr marL="1704975" indent="-268288" algn="l" rtl="0" eaLnBrk="0" fontAlgn="base" hangingPunct="0">
        <a:lnSpc>
          <a:spcPct val="90000"/>
        </a:lnSpc>
        <a:spcBef>
          <a:spcPct val="30000"/>
        </a:spcBef>
        <a:spcAft>
          <a:spcPct val="0"/>
        </a:spcAft>
        <a:buClr>
          <a:schemeClr val="tx2"/>
        </a:buClr>
        <a:buFont typeface="Arial" charset="0"/>
        <a:buChar char="–"/>
        <a:defRPr sz="2000">
          <a:solidFill>
            <a:schemeClr val="tx1"/>
          </a:solidFill>
          <a:latin typeface="+mn-lt"/>
          <a:ea typeface="+mn-ea"/>
        </a:defRPr>
      </a:lvl4pPr>
      <a:lvl5pPr marL="2152650" indent="-268288" algn="l" rtl="0" eaLnBrk="0" fontAlgn="base" hangingPunct="0">
        <a:lnSpc>
          <a:spcPct val="90000"/>
        </a:lnSpc>
        <a:spcBef>
          <a:spcPct val="30000"/>
        </a:spcBef>
        <a:spcAft>
          <a:spcPct val="0"/>
        </a:spcAft>
        <a:buClr>
          <a:schemeClr val="tx2"/>
        </a:buClr>
        <a:buFont typeface="Arial" charset="0"/>
        <a:buChar char="»"/>
        <a:defRPr sz="2000">
          <a:solidFill>
            <a:schemeClr val="tx1"/>
          </a:solidFill>
          <a:latin typeface="+mn-lt"/>
          <a:ea typeface="+mn-ea"/>
        </a:defRPr>
      </a:lvl5pPr>
      <a:lvl6pPr marL="26098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6pPr>
      <a:lvl7pPr marL="30670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7pPr>
      <a:lvl8pPr marL="35242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8pPr>
      <a:lvl9pPr marL="3981450" indent="-268288" algn="l" rtl="0" fontAlgn="base">
        <a:lnSpc>
          <a:spcPct val="90000"/>
        </a:lnSpc>
        <a:spcBef>
          <a:spcPct val="30000"/>
        </a:spcBef>
        <a:spcAft>
          <a:spcPct val="0"/>
        </a:spcAft>
        <a:buClr>
          <a:schemeClr val="tx2"/>
        </a:buClr>
        <a:buFont typeface="Arial" charset="0"/>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ctr" anchorCtr="0" compatLnSpc="1">
            <a:prstTxWarp prst="textNoShape">
              <a:avLst/>
            </a:prstTxWarp>
          </a:bodyPr>
          <a:lstStyle/>
          <a:p>
            <a:pPr lvl="0"/>
            <a:r>
              <a:rPr lang="en-GB" altLang="en-US" smtClean="0"/>
              <a:t>Click to edit Master title style</a:t>
            </a:r>
          </a:p>
        </p:txBody>
      </p:sp>
      <p:sp>
        <p:nvSpPr>
          <p:cNvPr id="5123" name="Rectangle 3"/>
          <p:cNvSpPr>
            <a:spLocks noGrp="1" noChangeArrowheads="1"/>
          </p:cNvSpPr>
          <p:nvPr>
            <p:ph type="body" idx="1"/>
          </p:nvPr>
        </p:nvSpPr>
        <p:spPr bwMode="auto">
          <a:xfrm>
            <a:off x="323850" y="1700213"/>
            <a:ext cx="84963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126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Aft>
                <a:spcPct val="0"/>
              </a:spcAft>
              <a:buFontTx/>
              <a:buNone/>
              <a:defRPr sz="1400" dirty="0">
                <a:solidFill>
                  <a:srgbClr val="323D43"/>
                </a:solidFill>
                <a:latin typeface="Arial" charset="0"/>
              </a:defRPr>
            </a:lvl1pPr>
          </a:lstStyle>
          <a:p>
            <a:pPr fontAlgn="base">
              <a:spcBef>
                <a:spcPct val="0"/>
              </a:spcBef>
              <a:defRPr/>
            </a:pPr>
            <a:endParaRPr lang="en-US" altLang="en-US" dirty="0">
              <a:ea typeface="ＭＳ Ｐゴシック" pitchFamily="34" charset="-128"/>
            </a:endParaRPr>
          </a:p>
        </p:txBody>
      </p:sp>
      <p:sp>
        <p:nvSpPr>
          <p:cNvPr id="1126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spcAft>
                <a:spcPct val="0"/>
              </a:spcAft>
              <a:buFontTx/>
              <a:buNone/>
              <a:defRPr sz="1400" dirty="0">
                <a:solidFill>
                  <a:srgbClr val="323D43"/>
                </a:solidFill>
                <a:latin typeface="Arial" charset="0"/>
              </a:defRPr>
            </a:lvl1pPr>
          </a:lstStyle>
          <a:p>
            <a:pPr fontAlgn="base">
              <a:spcBef>
                <a:spcPct val="0"/>
              </a:spcBef>
              <a:defRPr/>
            </a:pPr>
            <a:endParaRPr lang="en-US" altLang="en-US" dirty="0">
              <a:ea typeface="ＭＳ Ｐゴシック" pitchFamily="34" charset="-128"/>
            </a:endParaRPr>
          </a:p>
        </p:txBody>
      </p:sp>
      <p:sp>
        <p:nvSpPr>
          <p:cNvPr id="11270" name="Rectangle 6"/>
          <p:cNvSpPr>
            <a:spLocks noGrp="1" noChangeArrowheads="1"/>
          </p:cNvSpPr>
          <p:nvPr>
            <p:ph type="sldNum" sz="quarter" idx="4"/>
          </p:nvPr>
        </p:nvSpPr>
        <p:spPr bwMode="auto">
          <a:xfrm>
            <a:off x="6642100" y="6308725"/>
            <a:ext cx="2133600" cy="476250"/>
          </a:xfrm>
          <a:prstGeom prst="rect">
            <a:avLst/>
          </a:prstGeom>
          <a:noFill/>
          <a:ln w="9525">
            <a:noFill/>
            <a:miter lim="800000"/>
            <a:headEnd/>
            <a:tailEnd/>
          </a:ln>
          <a:effectLst/>
        </p:spPr>
        <p:txBody>
          <a:bodyPr vert="horz" wrap="square" lIns="91440" tIns="45720" rIns="0" bIns="45720" numCol="1" anchor="t" anchorCtr="0" compatLnSpc="1">
            <a:prstTxWarp prst="textNoShape">
              <a:avLst/>
            </a:prstTxWarp>
          </a:bodyPr>
          <a:lstStyle>
            <a:lvl1pPr algn="r" eaLnBrk="0" hangingPunct="0">
              <a:spcAft>
                <a:spcPct val="0"/>
              </a:spcAft>
              <a:buFontTx/>
              <a:buNone/>
              <a:defRPr sz="1400">
                <a:solidFill>
                  <a:srgbClr val="323D43"/>
                </a:solidFill>
              </a:defRPr>
            </a:lvl1pPr>
          </a:lstStyle>
          <a:p>
            <a:pPr fontAlgn="base">
              <a:spcBef>
                <a:spcPct val="0"/>
              </a:spcBef>
              <a:defRPr/>
            </a:pPr>
            <a:fld id="{9089071E-08FB-49D6-8416-0EDD7CE02CB2}" type="slidenum">
              <a:rPr lang="en-GB" altLang="en-US">
                <a:ea typeface="ＭＳ Ｐゴシック" pitchFamily="34" charset="-128"/>
              </a:rPr>
              <a:pPr fontAlgn="base">
                <a:spcBef>
                  <a:spcPct val="0"/>
                </a:spcBef>
                <a:defRPr/>
              </a:pPr>
              <a:t>‹#›</a:t>
            </a:fld>
            <a:endParaRPr lang="en-GB" altLang="en-US" dirty="0">
              <a:ea typeface="ＭＳ Ｐゴシック" pitchFamily="34" charset="-128"/>
            </a:endParaRPr>
          </a:p>
        </p:txBody>
      </p:sp>
      <p:pic>
        <p:nvPicPr>
          <p:cNvPr id="5127" name="Picture 7" descr="marine_blue _logo"/>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9291038"/>
      </p:ext>
    </p:extLst>
  </p:cSld>
  <p:clrMap bg1="lt1" tx1="dk1" bg2="lt2" tx2="dk2" accent1="accent1" accent2="accent2" accent3="accent3" accent4="accent4" accent5="accent5" accent6="accent6" hlink="hlink" folHlink="folHlink"/>
  <p:sldLayoutIdLst>
    <p:sldLayoutId id="2147483899" r:id="rId1"/>
    <p:sldLayoutId id="2147483900" r:id="rId2"/>
    <p:sldLayoutId id="2147483901" r:id="rId3"/>
    <p:sldLayoutId id="2147483902" r:id="rId4"/>
    <p:sldLayoutId id="2147483903" r:id="rId5"/>
    <p:sldLayoutId id="2147483904" r:id="rId6"/>
    <p:sldLayoutId id="2147483905" r:id="rId7"/>
    <p:sldLayoutId id="2147483906" r:id="rId8"/>
    <p:sldLayoutId id="2147483907" r:id="rId9"/>
    <p:sldLayoutId id="2147483908" r:id="rId10"/>
    <p:sldLayoutId id="2147483909" r:id="rId11"/>
  </p:sldLayoutIdLst>
  <p:hf hdr="0" ftr="0" dt="0"/>
  <p:txStyles>
    <p:titleStyle>
      <a:lvl1pPr algn="l" rtl="0" eaLnBrk="0" fontAlgn="base" hangingPunct="0">
        <a:spcBef>
          <a:spcPct val="0"/>
        </a:spcBef>
        <a:spcAft>
          <a:spcPct val="0"/>
        </a:spcAft>
        <a:defRPr sz="3500">
          <a:solidFill>
            <a:schemeClr val="tx2"/>
          </a:solidFill>
          <a:latin typeface="+mj-lt"/>
          <a:ea typeface="ＭＳ Ｐゴシック" pitchFamily="34" charset="-128"/>
          <a:cs typeface="+mj-cs"/>
        </a:defRPr>
      </a:lvl1pPr>
      <a:lvl2pPr algn="l" rtl="0" eaLnBrk="0" fontAlgn="base" hangingPunct="0">
        <a:spcBef>
          <a:spcPct val="0"/>
        </a:spcBef>
        <a:spcAft>
          <a:spcPct val="0"/>
        </a:spcAft>
        <a:defRPr sz="3500">
          <a:solidFill>
            <a:schemeClr val="tx2"/>
          </a:solidFill>
          <a:latin typeface="Georgia" pitchFamily="31" charset="0"/>
          <a:ea typeface="ＭＳ Ｐゴシック" pitchFamily="34" charset="-128"/>
        </a:defRPr>
      </a:lvl2pPr>
      <a:lvl3pPr algn="l" rtl="0" eaLnBrk="0" fontAlgn="base" hangingPunct="0">
        <a:spcBef>
          <a:spcPct val="0"/>
        </a:spcBef>
        <a:spcAft>
          <a:spcPct val="0"/>
        </a:spcAft>
        <a:defRPr sz="3500">
          <a:solidFill>
            <a:schemeClr val="tx2"/>
          </a:solidFill>
          <a:latin typeface="Georgia" pitchFamily="31" charset="0"/>
          <a:ea typeface="ＭＳ Ｐゴシック" pitchFamily="34" charset="-128"/>
        </a:defRPr>
      </a:lvl3pPr>
      <a:lvl4pPr algn="l" rtl="0" eaLnBrk="0" fontAlgn="base" hangingPunct="0">
        <a:spcBef>
          <a:spcPct val="0"/>
        </a:spcBef>
        <a:spcAft>
          <a:spcPct val="0"/>
        </a:spcAft>
        <a:defRPr sz="3500">
          <a:solidFill>
            <a:schemeClr val="tx2"/>
          </a:solidFill>
          <a:latin typeface="Georgia" pitchFamily="31" charset="0"/>
          <a:ea typeface="ＭＳ Ｐゴシック" pitchFamily="34" charset="-128"/>
        </a:defRPr>
      </a:lvl4pPr>
      <a:lvl5pPr algn="l" rtl="0" eaLnBrk="0" fontAlgn="base" hangingPunct="0">
        <a:spcBef>
          <a:spcPct val="0"/>
        </a:spcBef>
        <a:spcAft>
          <a:spcPct val="0"/>
        </a:spcAft>
        <a:defRPr sz="3500">
          <a:solidFill>
            <a:schemeClr val="tx2"/>
          </a:solidFill>
          <a:latin typeface="Georgia" pitchFamily="31" charset="0"/>
          <a:ea typeface="ＭＳ Ｐゴシック" pitchFamily="34" charset="-128"/>
        </a:defRPr>
      </a:lvl5pPr>
      <a:lvl6pPr marL="457200" algn="l" rtl="0" fontAlgn="base">
        <a:spcBef>
          <a:spcPct val="0"/>
        </a:spcBef>
        <a:spcAft>
          <a:spcPct val="0"/>
        </a:spcAft>
        <a:defRPr sz="3500">
          <a:solidFill>
            <a:schemeClr val="tx2"/>
          </a:solidFill>
          <a:latin typeface="Georgia" pitchFamily="31" charset="0"/>
        </a:defRPr>
      </a:lvl6pPr>
      <a:lvl7pPr marL="914400" algn="l" rtl="0" fontAlgn="base">
        <a:spcBef>
          <a:spcPct val="0"/>
        </a:spcBef>
        <a:spcAft>
          <a:spcPct val="0"/>
        </a:spcAft>
        <a:defRPr sz="3500">
          <a:solidFill>
            <a:schemeClr val="tx2"/>
          </a:solidFill>
          <a:latin typeface="Georgia" pitchFamily="31" charset="0"/>
        </a:defRPr>
      </a:lvl7pPr>
      <a:lvl8pPr marL="1371600" algn="l" rtl="0" fontAlgn="base">
        <a:spcBef>
          <a:spcPct val="0"/>
        </a:spcBef>
        <a:spcAft>
          <a:spcPct val="0"/>
        </a:spcAft>
        <a:defRPr sz="3500">
          <a:solidFill>
            <a:schemeClr val="tx2"/>
          </a:solidFill>
          <a:latin typeface="Georgia" pitchFamily="31" charset="0"/>
        </a:defRPr>
      </a:lvl8pPr>
      <a:lvl9pPr marL="1828800" algn="l" rtl="0" fontAlgn="base">
        <a:spcBef>
          <a:spcPct val="0"/>
        </a:spcBef>
        <a:spcAft>
          <a:spcPct val="0"/>
        </a:spcAft>
        <a:defRPr sz="3500">
          <a:solidFill>
            <a:schemeClr val="tx2"/>
          </a:solidFill>
          <a:latin typeface="Georgia" pitchFamily="31" charset="0"/>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ＭＳ Ｐゴシック" pitchFamily="34" charset="-128"/>
          <a:cs typeface="+mn-cs"/>
        </a:defRPr>
      </a:lvl1pPr>
      <a:lvl2pPr marL="742950" indent="-285750" algn="l" rtl="0" eaLnBrk="0" fontAlgn="base" hangingPunct="0">
        <a:lnSpc>
          <a:spcPct val="90000"/>
        </a:lnSpc>
        <a:spcBef>
          <a:spcPct val="0"/>
        </a:spcBef>
        <a:spcAft>
          <a:spcPct val="50000"/>
        </a:spcAft>
        <a:buChar char="–"/>
        <a:defRPr sz="2400">
          <a:solidFill>
            <a:schemeClr val="tx1"/>
          </a:solidFill>
          <a:latin typeface="+mn-lt"/>
          <a:ea typeface="ＭＳ Ｐゴシック" pitchFamily="31" charset="-128"/>
        </a:defRPr>
      </a:lvl2pPr>
      <a:lvl3pPr marL="1143000" indent="-228600" algn="l" rtl="0" eaLnBrk="0" fontAlgn="base" hangingPunct="0">
        <a:spcBef>
          <a:spcPct val="20000"/>
        </a:spcBef>
        <a:spcAft>
          <a:spcPct val="50000"/>
        </a:spcAft>
        <a:buChar char="•"/>
        <a:defRPr sz="2400">
          <a:solidFill>
            <a:schemeClr val="tx1"/>
          </a:solidFill>
          <a:latin typeface="+mn-lt"/>
          <a:ea typeface="ＭＳ Ｐゴシック" pitchFamily="31" charset="-128"/>
        </a:defRPr>
      </a:lvl3pPr>
      <a:lvl4pPr marL="1600200" indent="-228600" algn="l" rtl="0" eaLnBrk="0" fontAlgn="base" hangingPunct="0">
        <a:spcBef>
          <a:spcPct val="20000"/>
        </a:spcBef>
        <a:spcAft>
          <a:spcPct val="50000"/>
        </a:spcAft>
        <a:buChar char="–"/>
        <a:defRPr sz="2400">
          <a:solidFill>
            <a:schemeClr val="tx1"/>
          </a:solidFill>
          <a:latin typeface="+mn-lt"/>
          <a:ea typeface="ＭＳ Ｐゴシック" pitchFamily="31" charset="-128"/>
        </a:defRPr>
      </a:lvl4pPr>
      <a:lvl5pPr marL="2057400" indent="-228600" algn="l" rtl="0" eaLnBrk="0" fontAlgn="base" hangingPunct="0">
        <a:spcBef>
          <a:spcPct val="20000"/>
        </a:spcBef>
        <a:spcAft>
          <a:spcPct val="50000"/>
        </a:spcAft>
        <a:buChar char="»"/>
        <a:defRPr sz="2400">
          <a:solidFill>
            <a:schemeClr val="tx1"/>
          </a:solidFill>
          <a:latin typeface="+mn-lt"/>
          <a:ea typeface="ＭＳ Ｐゴシック" pitchFamily="31" charset="-128"/>
        </a:defRPr>
      </a:lvl5pPr>
      <a:lvl6pPr marL="2514600" indent="-228600" algn="l" rtl="0" fontAlgn="base">
        <a:spcBef>
          <a:spcPct val="20000"/>
        </a:spcBef>
        <a:spcAft>
          <a:spcPct val="50000"/>
        </a:spcAft>
        <a:buChar char="»"/>
        <a:defRPr sz="2400">
          <a:solidFill>
            <a:schemeClr val="tx1"/>
          </a:solidFill>
          <a:latin typeface="+mn-lt"/>
          <a:ea typeface="ＭＳ Ｐゴシック" pitchFamily="31" charset="-128"/>
        </a:defRPr>
      </a:lvl6pPr>
      <a:lvl7pPr marL="2971800" indent="-228600" algn="l" rtl="0" fontAlgn="base">
        <a:spcBef>
          <a:spcPct val="20000"/>
        </a:spcBef>
        <a:spcAft>
          <a:spcPct val="50000"/>
        </a:spcAft>
        <a:buChar char="»"/>
        <a:defRPr sz="2400">
          <a:solidFill>
            <a:schemeClr val="tx1"/>
          </a:solidFill>
          <a:latin typeface="+mn-lt"/>
          <a:ea typeface="ＭＳ Ｐゴシック" pitchFamily="31" charset="-128"/>
        </a:defRPr>
      </a:lvl7pPr>
      <a:lvl8pPr marL="3429000" indent="-228600" algn="l" rtl="0" fontAlgn="base">
        <a:spcBef>
          <a:spcPct val="20000"/>
        </a:spcBef>
        <a:spcAft>
          <a:spcPct val="50000"/>
        </a:spcAft>
        <a:buChar char="»"/>
        <a:defRPr sz="2400">
          <a:solidFill>
            <a:schemeClr val="tx1"/>
          </a:solidFill>
          <a:latin typeface="+mn-lt"/>
          <a:ea typeface="ＭＳ Ｐゴシック" pitchFamily="31" charset="-128"/>
        </a:defRPr>
      </a:lvl8pPr>
      <a:lvl9pPr marL="3886200" indent="-228600" algn="l" rtl="0" fontAlgn="base">
        <a:spcBef>
          <a:spcPct val="20000"/>
        </a:spcBef>
        <a:spcAft>
          <a:spcPct val="50000"/>
        </a:spcAft>
        <a:buChar char="»"/>
        <a:defRPr sz="2400">
          <a:solidFill>
            <a:schemeClr val="tx1"/>
          </a:solidFill>
          <a:latin typeface="+mn-lt"/>
          <a:ea typeface="ＭＳ Ｐゴシック" pitchFamily="31" charset="-128"/>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200">
                <a:solidFill>
                  <a:schemeClr val="tx1"/>
                </a:solidFill>
                <a:latin typeface="Lucida Sans" pitchFamily="34" charset="0"/>
                <a:ea typeface="ＭＳ Ｐゴシック" pitchFamily="34" charset="-128"/>
              </a:defRPr>
            </a:lvl1pPr>
            <a:lvl2pPr marL="742950" indent="-285750">
              <a:defRPr sz="1200">
                <a:solidFill>
                  <a:schemeClr val="tx1"/>
                </a:solidFill>
                <a:latin typeface="Lucida Sans" pitchFamily="34" charset="0"/>
                <a:ea typeface="ＭＳ Ｐゴシック" pitchFamily="34" charset="-128"/>
              </a:defRPr>
            </a:lvl2pPr>
            <a:lvl3pPr marL="1143000" indent="-228600">
              <a:defRPr sz="1200">
                <a:solidFill>
                  <a:schemeClr val="tx1"/>
                </a:solidFill>
                <a:latin typeface="Lucida Sans" pitchFamily="34" charset="0"/>
                <a:ea typeface="ＭＳ Ｐゴシック" pitchFamily="34" charset="-128"/>
              </a:defRPr>
            </a:lvl3pPr>
            <a:lvl4pPr marL="1600200" indent="-228600">
              <a:defRPr sz="1200">
                <a:solidFill>
                  <a:schemeClr val="tx1"/>
                </a:solidFill>
                <a:latin typeface="Lucida Sans" pitchFamily="34" charset="0"/>
                <a:ea typeface="ＭＳ Ｐゴシック" pitchFamily="34" charset="-128"/>
              </a:defRPr>
            </a:lvl4pPr>
            <a:lvl5pPr marL="2057400" indent="-228600">
              <a:defRPr sz="1200">
                <a:solidFill>
                  <a:schemeClr val="tx1"/>
                </a:solidFill>
                <a:latin typeface="Lucida Sans" pitchFamily="34" charset="0"/>
                <a:ea typeface="ＭＳ Ｐゴシック" pitchFamily="34" charset="-128"/>
              </a:defRPr>
            </a:lvl5pPr>
            <a:lvl6pPr marL="25146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6pPr>
            <a:lvl7pPr marL="29718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7pPr>
            <a:lvl8pPr marL="34290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8pPr>
            <a:lvl9pPr marL="38862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9pPr>
          </a:lstStyle>
          <a:p>
            <a:pPr algn="ctr" eaLnBrk="0" fontAlgn="base" hangingPunct="0">
              <a:spcBef>
                <a:spcPct val="0"/>
              </a:spcBef>
              <a:spcAft>
                <a:spcPct val="0"/>
              </a:spcAft>
              <a:defRPr/>
            </a:pPr>
            <a:endParaRPr lang="en-US" altLang="en-US" sz="2400" dirty="0" smtClean="0">
              <a:solidFill>
                <a:srgbClr val="323D43"/>
              </a:solidFill>
              <a:latin typeface="Arial" pitchFamily="34" charset="0"/>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200">
                <a:solidFill>
                  <a:schemeClr val="tx1"/>
                </a:solidFill>
                <a:latin typeface="Lucida Sans" pitchFamily="34" charset="0"/>
                <a:ea typeface="ＭＳ Ｐゴシック" pitchFamily="34" charset="-128"/>
              </a:defRPr>
            </a:lvl1pPr>
            <a:lvl2pPr marL="742950" indent="-285750">
              <a:defRPr sz="1200">
                <a:solidFill>
                  <a:schemeClr val="tx1"/>
                </a:solidFill>
                <a:latin typeface="Lucida Sans" pitchFamily="34" charset="0"/>
                <a:ea typeface="ＭＳ Ｐゴシック" pitchFamily="34" charset="-128"/>
              </a:defRPr>
            </a:lvl2pPr>
            <a:lvl3pPr marL="1143000" indent="-228600">
              <a:defRPr sz="1200">
                <a:solidFill>
                  <a:schemeClr val="tx1"/>
                </a:solidFill>
                <a:latin typeface="Lucida Sans" pitchFamily="34" charset="0"/>
                <a:ea typeface="ＭＳ Ｐゴシック" pitchFamily="34" charset="-128"/>
              </a:defRPr>
            </a:lvl3pPr>
            <a:lvl4pPr marL="1600200" indent="-228600">
              <a:defRPr sz="1200">
                <a:solidFill>
                  <a:schemeClr val="tx1"/>
                </a:solidFill>
                <a:latin typeface="Lucida Sans" pitchFamily="34" charset="0"/>
                <a:ea typeface="ＭＳ Ｐゴシック" pitchFamily="34" charset="-128"/>
              </a:defRPr>
            </a:lvl4pPr>
            <a:lvl5pPr marL="2057400" indent="-228600">
              <a:defRPr sz="1200">
                <a:solidFill>
                  <a:schemeClr val="tx1"/>
                </a:solidFill>
                <a:latin typeface="Lucida Sans" pitchFamily="34" charset="0"/>
                <a:ea typeface="ＭＳ Ｐゴシック" pitchFamily="34" charset="-128"/>
              </a:defRPr>
            </a:lvl5pPr>
            <a:lvl6pPr marL="25146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6pPr>
            <a:lvl7pPr marL="29718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7pPr>
            <a:lvl8pPr marL="34290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8pPr>
            <a:lvl9pPr marL="3886200" indent="-228600" algn="ctr" eaLnBrk="0" fontAlgn="base" hangingPunct="0">
              <a:spcBef>
                <a:spcPct val="0"/>
              </a:spcBef>
              <a:spcAft>
                <a:spcPct val="0"/>
              </a:spcAft>
              <a:defRPr sz="1200">
                <a:solidFill>
                  <a:schemeClr val="tx1"/>
                </a:solidFill>
                <a:latin typeface="Lucida Sans" pitchFamily="34" charset="0"/>
                <a:ea typeface="ＭＳ Ｐゴシック" pitchFamily="34" charset="-128"/>
              </a:defRPr>
            </a:lvl9pPr>
          </a:lstStyle>
          <a:p>
            <a:pPr algn="ctr" eaLnBrk="0" fontAlgn="base" hangingPunct="0">
              <a:spcBef>
                <a:spcPct val="0"/>
              </a:spcBef>
              <a:spcAft>
                <a:spcPct val="0"/>
              </a:spcAft>
              <a:defRPr/>
            </a:pPr>
            <a:endParaRPr lang="en-CA" altLang="en-US" dirty="0" smtClean="0">
              <a:solidFill>
                <a:srgbClr val="323D43"/>
              </a:solidFill>
            </a:endParaRPr>
          </a:p>
        </p:txBody>
      </p:sp>
      <p:sp>
        <p:nvSpPr>
          <p:cNvPr id="17412"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title style</a:t>
            </a:r>
          </a:p>
        </p:txBody>
      </p:sp>
      <p:sp>
        <p:nvSpPr>
          <p:cNvPr id="17413"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l" eaLnBrk="0" hangingPunct="0">
              <a:spcAft>
                <a:spcPct val="0"/>
              </a:spcAft>
              <a:buFontTx/>
              <a:buNone/>
              <a:defRPr sz="1400" dirty="0">
                <a:solidFill>
                  <a:srgbClr val="323D43"/>
                </a:solidFill>
                <a:latin typeface="Arial" pitchFamily="34" charset="0"/>
                <a:ea typeface="ＭＳ Ｐゴシック"/>
              </a:defRPr>
            </a:lvl1pPr>
          </a:lstStyle>
          <a:p>
            <a:pPr fontAlgn="base">
              <a:spcBef>
                <a:spcPct val="0"/>
              </a:spcBef>
              <a:defRPr/>
            </a:pPr>
            <a:endParaRPr lang="en-US" dirty="0"/>
          </a:p>
        </p:txBody>
      </p:sp>
      <p:sp>
        <p:nvSpPr>
          <p:cNvPr id="3"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Aft>
                <a:spcPct val="0"/>
              </a:spcAft>
              <a:buFontTx/>
              <a:buNone/>
              <a:defRPr sz="1400" dirty="0">
                <a:solidFill>
                  <a:srgbClr val="323D43"/>
                </a:solidFill>
                <a:latin typeface="Arial" pitchFamily="34" charset="0"/>
                <a:ea typeface="ＭＳ Ｐゴシック"/>
              </a:defRPr>
            </a:lvl1pPr>
          </a:lstStyle>
          <a:p>
            <a:pPr fontAlgn="base">
              <a:spcBef>
                <a:spcPct val="0"/>
              </a:spcBef>
              <a:defRPr/>
            </a:pPr>
            <a:endParaRPr lang="en-US" dirty="0"/>
          </a:p>
        </p:txBody>
      </p:sp>
      <p:sp>
        <p:nvSpPr>
          <p:cNvPr id="1030" name="Rectangle 6"/>
          <p:cNvSpPr>
            <a:spLocks noGrp="1" noChangeArrowheads="1"/>
          </p:cNvSpPr>
          <p:nvPr>
            <p:ph type="sldNum" sz="quarter" idx="4"/>
          </p:nvPr>
        </p:nvSpPr>
        <p:spPr bwMode="auto">
          <a:xfrm>
            <a:off x="6877050" y="6308725"/>
            <a:ext cx="1905000" cy="457200"/>
          </a:xfrm>
          <a:prstGeom prst="rect">
            <a:avLst/>
          </a:prstGeom>
          <a:noFill/>
          <a:ln w="9525">
            <a:noFill/>
            <a:miter lim="800000"/>
            <a:headEnd/>
            <a:tailEnd/>
          </a:ln>
        </p:spPr>
        <p:txBody>
          <a:bodyPr vert="horz" wrap="square" lIns="91440" tIns="45720" rIns="0" bIns="45720" numCol="1" anchor="t" anchorCtr="0" compatLnSpc="1">
            <a:prstTxWarp prst="textNoShape">
              <a:avLst/>
            </a:prstTxWarp>
          </a:bodyPr>
          <a:lstStyle>
            <a:lvl1pPr algn="r" eaLnBrk="0" hangingPunct="0">
              <a:spcAft>
                <a:spcPct val="0"/>
              </a:spcAft>
              <a:buFontTx/>
              <a:buNone/>
              <a:defRPr sz="1400">
                <a:solidFill>
                  <a:srgbClr val="323D43"/>
                </a:solidFill>
                <a:latin typeface="Georgia" pitchFamily="18" charset="0"/>
                <a:ea typeface="ＭＳ Ｐゴシック"/>
              </a:defRPr>
            </a:lvl1pPr>
          </a:lstStyle>
          <a:p>
            <a:pPr fontAlgn="base">
              <a:spcBef>
                <a:spcPct val="0"/>
              </a:spcBef>
              <a:defRPr/>
            </a:pPr>
            <a:fld id="{C1C2F64B-3A6D-4837-8DD6-FB18F4EC0A79}" type="slidenum">
              <a:rPr lang="en-GB"/>
              <a:pPr fontAlgn="base">
                <a:spcBef>
                  <a:spcPct val="0"/>
                </a:spcBef>
                <a:defRPr/>
              </a:pPr>
              <a:t>‹#›</a:t>
            </a:fld>
            <a:endParaRPr lang="en-GB" dirty="0"/>
          </a:p>
        </p:txBody>
      </p:sp>
      <p:pic>
        <p:nvPicPr>
          <p:cNvPr id="17417" name="Picture 7" descr="marine_blue _logo"/>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5034397"/>
      </p:ext>
    </p:extLst>
  </p:cSld>
  <p:clrMap bg1="lt1" tx1="dk1" bg2="lt2" tx2="dk2" accent1="accent1" accent2="accent2" accent3="accent3" accent4="accent4" accent5="accent5" accent6="accent6" hlink="hlink" folHlink="folHlink"/>
  <p:sldLayoutIdLst>
    <p:sldLayoutId id="2147483911" r:id="rId1"/>
    <p:sldLayoutId id="2147483912" r:id="rId2"/>
    <p:sldLayoutId id="2147483913" r:id="rId3"/>
    <p:sldLayoutId id="2147483914" r:id="rId4"/>
    <p:sldLayoutId id="2147483915" r:id="rId5"/>
    <p:sldLayoutId id="2147483916" r:id="rId6"/>
    <p:sldLayoutId id="2147483917" r:id="rId7"/>
    <p:sldLayoutId id="2147483918" r:id="rId8"/>
    <p:sldLayoutId id="2147483919" r:id="rId9"/>
    <p:sldLayoutId id="2147483920" r:id="rId10"/>
    <p:sldLayoutId id="2147483921" r:id="rId11"/>
  </p:sldLayoutIdLst>
  <p:hf sldNum="0" hdr="0" ftr="0" dt="0"/>
  <p:txStyles>
    <p:titleStyle>
      <a:lvl1pPr algn="l" rtl="0" eaLnBrk="0" fontAlgn="base" hangingPunct="0">
        <a:spcBef>
          <a:spcPct val="0"/>
        </a:spcBef>
        <a:spcAft>
          <a:spcPct val="0"/>
        </a:spcAft>
        <a:defRPr sz="3500">
          <a:solidFill>
            <a:schemeClr val="tx2"/>
          </a:solidFill>
          <a:latin typeface="+mj-lt"/>
          <a:ea typeface="+mj-ea"/>
          <a:cs typeface="+mj-cs"/>
        </a:defRPr>
      </a:lvl1pPr>
      <a:lvl2pPr algn="l" rtl="0" eaLnBrk="0" fontAlgn="base" hangingPunct="0">
        <a:spcBef>
          <a:spcPct val="0"/>
        </a:spcBef>
        <a:spcAft>
          <a:spcPct val="0"/>
        </a:spcAft>
        <a:defRPr sz="3500">
          <a:solidFill>
            <a:schemeClr val="tx2"/>
          </a:solidFill>
          <a:latin typeface="Georgia" pitchFamily="18" charset="0"/>
          <a:ea typeface="ＭＳ Ｐゴシック" pitchFamily="34" charset="-128"/>
        </a:defRPr>
      </a:lvl2pPr>
      <a:lvl3pPr algn="l" rtl="0" eaLnBrk="0" fontAlgn="base" hangingPunct="0">
        <a:spcBef>
          <a:spcPct val="0"/>
        </a:spcBef>
        <a:spcAft>
          <a:spcPct val="0"/>
        </a:spcAft>
        <a:defRPr sz="3500">
          <a:solidFill>
            <a:schemeClr val="tx2"/>
          </a:solidFill>
          <a:latin typeface="Georgia" pitchFamily="18" charset="0"/>
          <a:ea typeface="ＭＳ Ｐゴシック" pitchFamily="34" charset="-128"/>
        </a:defRPr>
      </a:lvl3pPr>
      <a:lvl4pPr algn="l" rtl="0" eaLnBrk="0" fontAlgn="base" hangingPunct="0">
        <a:spcBef>
          <a:spcPct val="0"/>
        </a:spcBef>
        <a:spcAft>
          <a:spcPct val="0"/>
        </a:spcAft>
        <a:defRPr sz="3500">
          <a:solidFill>
            <a:schemeClr val="tx2"/>
          </a:solidFill>
          <a:latin typeface="Georgia" pitchFamily="18" charset="0"/>
          <a:ea typeface="ＭＳ Ｐゴシック" pitchFamily="34" charset="-128"/>
        </a:defRPr>
      </a:lvl4pPr>
      <a:lvl5pPr algn="l" rtl="0" eaLnBrk="0" fontAlgn="base" hangingPunct="0">
        <a:spcBef>
          <a:spcPct val="0"/>
        </a:spcBef>
        <a:spcAft>
          <a:spcPct val="0"/>
        </a:spcAft>
        <a:defRPr sz="3500">
          <a:solidFill>
            <a:schemeClr val="tx2"/>
          </a:solidFill>
          <a:latin typeface="Georgia" pitchFamily="18" charset="0"/>
          <a:ea typeface="ＭＳ Ｐゴシック" pitchFamily="34" charset="-128"/>
        </a:defRPr>
      </a:lvl5pPr>
      <a:lvl6pPr marL="457200" algn="l" rtl="0" fontAlgn="base">
        <a:spcBef>
          <a:spcPct val="0"/>
        </a:spcBef>
        <a:spcAft>
          <a:spcPct val="0"/>
        </a:spcAft>
        <a:defRPr sz="3500">
          <a:solidFill>
            <a:schemeClr val="tx2"/>
          </a:solidFill>
          <a:latin typeface="Georgia" pitchFamily="18" charset="0"/>
          <a:ea typeface="ＭＳ Ｐゴシック" pitchFamily="34" charset="-128"/>
        </a:defRPr>
      </a:lvl6pPr>
      <a:lvl7pPr marL="914400" algn="l" rtl="0" fontAlgn="base">
        <a:spcBef>
          <a:spcPct val="0"/>
        </a:spcBef>
        <a:spcAft>
          <a:spcPct val="0"/>
        </a:spcAft>
        <a:defRPr sz="3500">
          <a:solidFill>
            <a:schemeClr val="tx2"/>
          </a:solidFill>
          <a:latin typeface="Georgia" pitchFamily="18" charset="0"/>
          <a:ea typeface="ＭＳ Ｐゴシック" pitchFamily="34" charset="-128"/>
        </a:defRPr>
      </a:lvl7pPr>
      <a:lvl8pPr marL="1371600" algn="l" rtl="0" fontAlgn="base">
        <a:spcBef>
          <a:spcPct val="0"/>
        </a:spcBef>
        <a:spcAft>
          <a:spcPct val="0"/>
        </a:spcAft>
        <a:defRPr sz="3500">
          <a:solidFill>
            <a:schemeClr val="tx2"/>
          </a:solidFill>
          <a:latin typeface="Georgia" pitchFamily="18" charset="0"/>
          <a:ea typeface="ＭＳ Ｐゴシック" pitchFamily="34" charset="-128"/>
        </a:defRPr>
      </a:lvl8pPr>
      <a:lvl9pPr marL="1828800" algn="l" rtl="0" fontAlgn="base">
        <a:spcBef>
          <a:spcPct val="0"/>
        </a:spcBef>
        <a:spcAft>
          <a:spcPct val="0"/>
        </a:spcAft>
        <a:defRPr sz="3500">
          <a:solidFill>
            <a:schemeClr val="tx2"/>
          </a:solidFill>
          <a:latin typeface="Georgia" pitchFamily="18" charset="0"/>
          <a:ea typeface="ＭＳ Ｐゴシック" pitchFamily="34" charset="-128"/>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mn-ea"/>
          <a:cs typeface="+mn-cs"/>
        </a:defRPr>
      </a:lvl1pPr>
      <a:lvl2pPr marL="811213" indent="-288925" algn="l" rtl="0" eaLnBrk="0" fontAlgn="base" hangingPunct="0">
        <a:lnSpc>
          <a:spcPct val="90000"/>
        </a:lnSpc>
        <a:spcBef>
          <a:spcPct val="0"/>
        </a:spcBef>
        <a:spcAft>
          <a:spcPct val="50000"/>
        </a:spcAft>
        <a:buChar char="–"/>
        <a:defRPr sz="2400">
          <a:solidFill>
            <a:schemeClr val="tx1"/>
          </a:solidFill>
          <a:latin typeface="+mn-lt"/>
          <a:ea typeface="+mn-ea"/>
        </a:defRPr>
      </a:lvl2pPr>
      <a:lvl3pPr marL="1219200" indent="-228600" algn="l" rtl="0" eaLnBrk="0" fontAlgn="base" hangingPunct="0">
        <a:lnSpc>
          <a:spcPct val="90000"/>
        </a:lnSpc>
        <a:spcBef>
          <a:spcPct val="20000"/>
        </a:spcBef>
        <a:spcAft>
          <a:spcPct val="0"/>
        </a:spcAft>
        <a:buChar char="•"/>
        <a:defRPr sz="2400">
          <a:solidFill>
            <a:schemeClr val="tx1"/>
          </a:solidFill>
          <a:latin typeface="+mn-lt"/>
          <a:ea typeface="+mn-ea"/>
        </a:defRPr>
      </a:lvl3pPr>
      <a:lvl4pPr marL="1627188" indent="-228600" algn="l" rtl="0" eaLnBrk="0" fontAlgn="base" hangingPunct="0">
        <a:lnSpc>
          <a:spcPct val="90000"/>
        </a:lnSpc>
        <a:spcBef>
          <a:spcPct val="20000"/>
        </a:spcBef>
        <a:spcAft>
          <a:spcPct val="0"/>
        </a:spcAft>
        <a:buChar char="–"/>
        <a:defRPr sz="2400">
          <a:solidFill>
            <a:schemeClr val="tx1"/>
          </a:solidFill>
          <a:latin typeface="+mn-lt"/>
          <a:ea typeface="+mn-ea"/>
        </a:defRPr>
      </a:lvl4pPr>
      <a:lvl5pPr marL="2057400" indent="-228600" algn="l" rtl="0" eaLnBrk="0" fontAlgn="base" hangingPunct="0">
        <a:lnSpc>
          <a:spcPct val="90000"/>
        </a:lnSpc>
        <a:spcBef>
          <a:spcPct val="20000"/>
        </a:spcBef>
        <a:spcAft>
          <a:spcPct val="0"/>
        </a:spcAft>
        <a:buChar char="»"/>
        <a:defRPr sz="2400">
          <a:solidFill>
            <a:schemeClr val="tx1"/>
          </a:solidFill>
          <a:latin typeface="+mn-lt"/>
          <a:ea typeface="+mn-ea"/>
        </a:defRPr>
      </a:lvl5pPr>
      <a:lvl6pPr marL="2514600" indent="-228600" algn="l" rtl="0" fontAlgn="base">
        <a:lnSpc>
          <a:spcPct val="90000"/>
        </a:lnSpc>
        <a:spcBef>
          <a:spcPct val="20000"/>
        </a:spcBef>
        <a:spcAft>
          <a:spcPct val="0"/>
        </a:spcAft>
        <a:buChar char="»"/>
        <a:defRPr sz="2400">
          <a:solidFill>
            <a:schemeClr val="tx1"/>
          </a:solidFill>
          <a:latin typeface="+mn-lt"/>
          <a:ea typeface="+mn-ea"/>
        </a:defRPr>
      </a:lvl6pPr>
      <a:lvl7pPr marL="2971800" indent="-228600" algn="l" rtl="0" fontAlgn="base">
        <a:lnSpc>
          <a:spcPct val="90000"/>
        </a:lnSpc>
        <a:spcBef>
          <a:spcPct val="20000"/>
        </a:spcBef>
        <a:spcAft>
          <a:spcPct val="0"/>
        </a:spcAft>
        <a:buChar char="»"/>
        <a:defRPr sz="2400">
          <a:solidFill>
            <a:schemeClr val="tx1"/>
          </a:solidFill>
          <a:latin typeface="+mn-lt"/>
          <a:ea typeface="+mn-ea"/>
        </a:defRPr>
      </a:lvl7pPr>
      <a:lvl8pPr marL="3429000" indent="-228600" algn="l" rtl="0" fontAlgn="base">
        <a:lnSpc>
          <a:spcPct val="90000"/>
        </a:lnSpc>
        <a:spcBef>
          <a:spcPct val="20000"/>
        </a:spcBef>
        <a:spcAft>
          <a:spcPct val="0"/>
        </a:spcAft>
        <a:buChar char="»"/>
        <a:defRPr sz="2400">
          <a:solidFill>
            <a:schemeClr val="tx1"/>
          </a:solidFill>
          <a:latin typeface="+mn-lt"/>
          <a:ea typeface="+mn-ea"/>
        </a:defRPr>
      </a:lvl8pPr>
      <a:lvl9pPr marL="3886200" indent="-228600" algn="l" rtl="0" fontAlgn="base">
        <a:lnSpc>
          <a:spcPct val="90000"/>
        </a:lnSpc>
        <a:spcBef>
          <a:spcPct val="20000"/>
        </a:spcBef>
        <a:spcAft>
          <a:spcPct val="0"/>
        </a:spcAft>
        <a:buChar char="»"/>
        <a:defRPr sz="24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3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3.xm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CAMQjRxqFQoTCM3p5pOR6scCFacs2wodsH8DQQ&amp;url=http://www.plincke.com/projects-landcape-designers/campus-design/winchester-school-of-art/&amp;psig=AFQjCNF1g7oVQ61LqCSR9_gJ0-FaiYvNlw&amp;ust=1441894346369603" TargetMode="External"/><Relationship Id="rId2" Type="http://schemas.openxmlformats.org/officeDocument/2006/relationships/notesSlide" Target="../notesSlides/notesSlide3.xml"/><Relationship Id="rId1" Type="http://schemas.openxmlformats.org/officeDocument/2006/relationships/slideLayout" Target="../slideLayouts/slideLayout226.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3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8.xml"/></Relationships>
</file>

<file path=ppt/slides/_rels/slide7.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CAMQjRxqFQoTCPKr5Ivp88YCFUMW2wodKHsCCA&amp;url=https://www.sheffield.ac.uk/careers/students/destinations&amp;ei=ljayVfKIO8Os7Aao9olA&amp;bvm=bv.98476267,d.ZGU&amp;psig=AFQjCNGVtl5kVTt8SD2Y8oRREfcTizyBUw&amp;ust=1437829143001698" TargetMode="External"/><Relationship Id="rId2" Type="http://schemas.openxmlformats.org/officeDocument/2006/relationships/notesSlide" Target="../notesSlides/notesSlide6.xml"/><Relationship Id="rId1" Type="http://schemas.openxmlformats.org/officeDocument/2006/relationships/slideLayout" Target="../slideLayouts/slideLayout190.xml"/><Relationship Id="rId5" Type="http://schemas.openxmlformats.org/officeDocument/2006/relationships/image" Target="../media/image8.jpe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03.xm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en/person-walking-city-street-shoes-731281/" TargetMode="External"/><Relationship Id="rId2" Type="http://schemas.openxmlformats.org/officeDocument/2006/relationships/notesSlide" Target="../notesSlides/notesSlide8.xml"/><Relationship Id="rId1" Type="http://schemas.openxmlformats.org/officeDocument/2006/relationships/slideLayout" Target="../slideLayouts/slideLayout23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1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10.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southampton.ac.uk/careers/students/events-workshops-fairs/fairs/opsf.page" TargetMode="External"/><Relationship Id="rId1" Type="http://schemas.openxmlformats.org/officeDocument/2006/relationships/slideLayout" Target="../slideLayouts/slideLayout16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hyperlink" Target="http://www.southampton.ac.uk/careers/students/events-workshops-fairs/fairs/bf.page" TargetMode="External"/><Relationship Id="rId1" Type="http://schemas.openxmlformats.org/officeDocument/2006/relationships/slideLayout" Target="../slideLayouts/slideLayout16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51.xml"/><Relationship Id="rId5" Type="http://schemas.openxmlformats.org/officeDocument/2006/relationships/image" Target="../media/image18.png"/><Relationship Id="rId4" Type="http://schemas.openxmlformats.org/officeDocument/2006/relationships/hyperlink" Target="https://uk.pinterest.com/uoscareers/"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5.png"/><Relationship Id="rId3" Type="http://schemas.openxmlformats.org/officeDocument/2006/relationships/hyperlink" Target="mailto:careers@southampton.ac.uk" TargetMode="External"/><Relationship Id="rId7" Type="http://schemas.openxmlformats.org/officeDocument/2006/relationships/hyperlink" Target="http://www.southampton.ac.uk/careers/" TargetMode="External"/><Relationship Id="rId12"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35.xml"/><Relationship Id="rId6" Type="http://schemas.openxmlformats.org/officeDocument/2006/relationships/image" Target="../media/image21.jpeg"/><Relationship Id="rId11" Type="http://schemas.openxmlformats.org/officeDocument/2006/relationships/image" Target="../media/image23.png"/><Relationship Id="rId5" Type="http://schemas.openxmlformats.org/officeDocument/2006/relationships/image" Target="../media/image20.png"/><Relationship Id="rId10" Type="http://schemas.openxmlformats.org/officeDocument/2006/relationships/hyperlink" Target="http://gb.pinterest.com/uoscareers/" TargetMode="External"/><Relationship Id="rId4" Type="http://schemas.openxmlformats.org/officeDocument/2006/relationships/image" Target="../media/image19.png"/><Relationship Id="rId9" Type="http://schemas.openxmlformats.org/officeDocument/2006/relationships/hyperlink" Target="http://www.southampton.ac.uk/care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BF06269D-3E9F-4458-85F9-F4E9D2BF1165}" type="slidenum">
              <a:rPr lang="en-GB" smtClean="0"/>
              <a:pPr>
                <a:defRPr/>
              </a:pPr>
              <a:t>1</a:t>
            </a:fld>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0"/>
            <a:ext cx="9252519" cy="6886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847478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BF06269D-3E9F-4458-85F9-F4E9D2BF1165}" type="slidenum">
              <a:rPr lang="en-GB" smtClean="0"/>
              <a:pPr>
                <a:defRPr/>
              </a:pPr>
              <a:t>2</a:t>
            </a:fld>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9525"/>
            <a:ext cx="3011624"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404664"/>
            <a:ext cx="5112568" cy="1200329"/>
          </a:xfrm>
          <a:prstGeom prst="rect">
            <a:avLst/>
          </a:prstGeom>
          <a:noFill/>
        </p:spPr>
        <p:txBody>
          <a:bodyPr wrap="square" rtlCol="0">
            <a:spAutoFit/>
          </a:bodyPr>
          <a:lstStyle/>
          <a:p>
            <a:pPr algn="ctr"/>
            <a:r>
              <a:rPr lang="en-GB" sz="3600" dirty="0" smtClean="0">
                <a:solidFill>
                  <a:srgbClr val="0070C0"/>
                </a:solidFill>
                <a:latin typeface="Lucida Sans" panose="020B0602030504020204" pitchFamily="34" charset="0"/>
              </a:rPr>
              <a:t>The Careers and Employability Service</a:t>
            </a:r>
            <a:endParaRPr lang="en-GB" sz="3600" dirty="0">
              <a:solidFill>
                <a:srgbClr val="0070C0"/>
              </a:solidFill>
              <a:latin typeface="Lucida Sans" panose="020B0602030504020204" pitchFamily="34" charset="0"/>
            </a:endParaRPr>
          </a:p>
        </p:txBody>
      </p:sp>
      <p:sp>
        <p:nvSpPr>
          <p:cNvPr id="4" name="TextBox 3"/>
          <p:cNvSpPr txBox="1"/>
          <p:nvPr/>
        </p:nvSpPr>
        <p:spPr>
          <a:xfrm>
            <a:off x="221675" y="2132856"/>
            <a:ext cx="5932134" cy="4278094"/>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solidFill>
                  <a:srgbClr val="0070C0"/>
                </a:solidFill>
                <a:latin typeface="Lucida Sans" panose="020B0602030504020204" pitchFamily="34" charset="0"/>
              </a:rPr>
              <a:t>Team of 34</a:t>
            </a:r>
          </a:p>
          <a:p>
            <a:pPr marL="742950" lvl="1" indent="-285750">
              <a:buFont typeface="Arial" panose="020B0604020202020204" pitchFamily="34" charset="0"/>
              <a:buChar char="•"/>
            </a:pPr>
            <a:r>
              <a:rPr lang="en-GB" sz="2400" dirty="0" smtClean="0">
                <a:latin typeface="Lucida Sans" panose="020B0602030504020204" pitchFamily="34" charset="0"/>
              </a:rPr>
              <a:t>≈ 60% work predominantly with students</a:t>
            </a:r>
          </a:p>
          <a:p>
            <a:pPr marL="742950" lvl="1" indent="-285750">
              <a:buFont typeface="Arial" panose="020B0604020202020204" pitchFamily="34" charset="0"/>
              <a:buChar char="•"/>
            </a:pPr>
            <a:endParaRPr lang="en-GB" sz="2400" dirty="0" smtClean="0">
              <a:latin typeface="Lucida Sans" panose="020B0602030504020204" pitchFamily="34" charset="0"/>
            </a:endParaRPr>
          </a:p>
          <a:p>
            <a:pPr marL="742950" lvl="1" indent="-285750">
              <a:buFont typeface="Arial" panose="020B0604020202020204" pitchFamily="34" charset="0"/>
              <a:buChar char="•"/>
            </a:pPr>
            <a:r>
              <a:rPr lang="en-GB" sz="2400" dirty="0" smtClean="0">
                <a:solidFill>
                  <a:srgbClr val="323D43"/>
                </a:solidFill>
                <a:latin typeface="Lucida Sans" panose="020B0602030504020204" pitchFamily="34" charset="0"/>
              </a:rPr>
              <a:t>≈ 40% work predominantly with employers</a:t>
            </a:r>
            <a:r>
              <a:rPr lang="en-GB" sz="2400" dirty="0" smtClean="0">
                <a:latin typeface="Lucida Sans" panose="020B0602030504020204" pitchFamily="34" charset="0"/>
              </a:rPr>
              <a:t> </a:t>
            </a:r>
          </a:p>
          <a:p>
            <a:pPr marL="285750" indent="-285750">
              <a:buFont typeface="Arial" panose="020B0604020202020204" pitchFamily="34" charset="0"/>
              <a:buChar char="•"/>
            </a:pPr>
            <a:endParaRPr lang="en-GB" sz="2400" dirty="0" smtClean="0">
              <a:latin typeface="Lucida Sans" panose="020B0602030504020204" pitchFamily="34" charset="0"/>
            </a:endParaRPr>
          </a:p>
          <a:p>
            <a:pPr marL="285750" indent="-285750">
              <a:buFont typeface="Arial" panose="020B0604020202020204" pitchFamily="34" charset="0"/>
              <a:buChar char="•"/>
            </a:pPr>
            <a:r>
              <a:rPr lang="en-GB" sz="2400" dirty="0" smtClean="0">
                <a:solidFill>
                  <a:srgbClr val="0070C0"/>
                </a:solidFill>
                <a:latin typeface="Lucida Sans" panose="020B0602030504020204" pitchFamily="34" charset="0"/>
              </a:rPr>
              <a:t>Where are we?</a:t>
            </a:r>
          </a:p>
          <a:p>
            <a:pPr marL="742950" lvl="1" indent="-285750">
              <a:buFont typeface="Arial" panose="020B0604020202020204" pitchFamily="34" charset="0"/>
              <a:buChar char="•"/>
            </a:pPr>
            <a:r>
              <a:rPr lang="en-GB" sz="2000" dirty="0" smtClean="0">
                <a:latin typeface="Lucida Sans" panose="020B0602030504020204" pitchFamily="34" charset="0"/>
              </a:rPr>
              <a:t>Careers centre Building 37 Highfield  </a:t>
            </a:r>
          </a:p>
          <a:p>
            <a:pPr marL="742950" lvl="1" indent="-285750">
              <a:buFont typeface="Arial" panose="020B0604020202020204" pitchFamily="34" charset="0"/>
              <a:buChar char="•"/>
            </a:pPr>
            <a:r>
              <a:rPr lang="en-GB" sz="2000" dirty="0" smtClean="0">
                <a:latin typeface="Lucida Sans" panose="020B0602030504020204" pitchFamily="34" charset="0"/>
              </a:rPr>
              <a:t>Faculty support</a:t>
            </a:r>
          </a:p>
          <a:p>
            <a:pPr marL="742950" lvl="1" indent="-285750">
              <a:buFont typeface="Arial" panose="020B0604020202020204" pitchFamily="34" charset="0"/>
              <a:buChar char="•"/>
            </a:pPr>
            <a:r>
              <a:rPr lang="en-GB" sz="2000" dirty="0" smtClean="0">
                <a:latin typeface="Lucida Sans" panose="020B0602030504020204" pitchFamily="34" charset="0"/>
              </a:rPr>
              <a:t>Course support</a:t>
            </a:r>
          </a:p>
          <a:p>
            <a:pPr marL="742950" lvl="1" indent="-285750">
              <a:buFont typeface="Arial" panose="020B0604020202020204" pitchFamily="34" charset="0"/>
              <a:buChar char="•"/>
            </a:pPr>
            <a:r>
              <a:rPr lang="en-GB" sz="2000" dirty="0" smtClean="0">
                <a:latin typeface="Lucida Sans" panose="020B0602030504020204" pitchFamily="34" charset="0"/>
              </a:rPr>
              <a:t>University wide events… </a:t>
            </a:r>
            <a:endParaRPr lang="en-GB" sz="2000" dirty="0">
              <a:latin typeface="Lucida Sans" panose="020B0602030504020204" pitchFamily="34" charset="0"/>
            </a:endParaRPr>
          </a:p>
        </p:txBody>
      </p:sp>
    </p:spTree>
    <p:extLst>
      <p:ext uri="{BB962C8B-B14F-4D97-AF65-F5344CB8AC3E}">
        <p14:creationId xmlns:p14="http://schemas.microsoft.com/office/powerpoint/2010/main" val="2560858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BF06269D-3E9F-4458-85F9-F4E9D2BF1165}" type="slidenum">
              <a:rPr lang="en-GB" smtClean="0"/>
              <a:pPr>
                <a:defRPr/>
              </a:pPr>
              <a:t>3</a:t>
            </a:fld>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05" y="0"/>
            <a:ext cx="9183505"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815616" y="39757"/>
            <a:ext cx="7632848" cy="707886"/>
          </a:xfrm>
          <a:prstGeom prst="rect">
            <a:avLst/>
          </a:prstGeom>
          <a:noFill/>
        </p:spPr>
        <p:txBody>
          <a:bodyPr wrap="square" rtlCol="0">
            <a:spAutoFit/>
          </a:bodyPr>
          <a:lstStyle/>
          <a:p>
            <a:pPr algn="ctr"/>
            <a:r>
              <a:rPr lang="en-GB" sz="4000" dirty="0" smtClean="0">
                <a:solidFill>
                  <a:srgbClr val="0070C0"/>
                </a:solidFill>
                <a:latin typeface="Lucida Sans" panose="020B0602030504020204" pitchFamily="34" charset="0"/>
                <a:cs typeface="Aharoni" panose="02010803020104030203" pitchFamily="2" charset="-79"/>
              </a:rPr>
              <a:t>What’s on offer?</a:t>
            </a:r>
            <a:endParaRPr lang="en-GB" sz="4000" dirty="0">
              <a:solidFill>
                <a:srgbClr val="0070C0"/>
              </a:solidFill>
              <a:latin typeface="Lucida Sans" panose="020B0602030504020204" pitchFamily="34" charset="0"/>
              <a:cs typeface="Aharoni" panose="02010803020104030203" pitchFamily="2" charset="-79"/>
            </a:endParaRPr>
          </a:p>
        </p:txBody>
      </p:sp>
    </p:spTree>
    <p:extLst>
      <p:ext uri="{BB962C8B-B14F-4D97-AF65-F5344CB8AC3E}">
        <p14:creationId xmlns:p14="http://schemas.microsoft.com/office/powerpoint/2010/main" val="168789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1666"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fld id="{4B4C00BC-82FB-4D90-A4B4-4A22BA81CB62}" type="slidenum">
              <a:rPr lang="en-GB" altLang="en-US" sz="1400" smtClean="0">
                <a:solidFill>
                  <a:srgbClr val="323D43"/>
                </a:solidFill>
              </a:rPr>
              <a:pPr/>
              <a:t>4</a:t>
            </a:fld>
            <a:endParaRPr lang="en-GB" altLang="en-US" sz="1400" dirty="0" smtClean="0">
              <a:solidFill>
                <a:srgbClr val="323D43"/>
              </a:solidFill>
            </a:endParaRPr>
          </a:p>
        </p:txBody>
      </p:sp>
      <p:pic>
        <p:nvPicPr>
          <p:cNvPr id="241667" name="Picture 2" descr="https://encrypted-tbn3.gstatic.com/images?q=tbn:ANd9GcQ1AbpCn1IbEQ3re3vv7C9Cg2qHLnOcTCBsBPPZujgsB9KB44hZo41IMZxT">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667250"/>
            <a:ext cx="9144000"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809625" y="404813"/>
            <a:ext cx="7524750" cy="4284250"/>
          </a:xfrm>
          <a:prstGeom prst="rect">
            <a:avLst/>
          </a:prstGeom>
          <a:noFill/>
        </p:spPr>
        <p:txBody>
          <a:bodyPr>
            <a:spAutoFit/>
          </a:bodyPr>
          <a:lstStyle/>
          <a:p>
            <a:pPr fontAlgn="base">
              <a:spcBef>
                <a:spcPct val="0"/>
              </a:spcBef>
              <a:spcAft>
                <a:spcPct val="70000"/>
              </a:spcAft>
              <a:defRPr/>
            </a:pPr>
            <a:r>
              <a:rPr lang="en-GB" sz="3600" dirty="0">
                <a:solidFill>
                  <a:srgbClr val="0070C0"/>
                </a:solidFill>
                <a:latin typeface="Lucida Sans" panose="020B0602030504020204" pitchFamily="34" charset="0"/>
                <a:ea typeface="ＭＳ Ｐゴシック" pitchFamily="34" charset="-128"/>
              </a:rPr>
              <a:t>Careers support at WSA </a:t>
            </a:r>
          </a:p>
          <a:p>
            <a:pPr marL="800100" lvl="1" indent="-342900" fontAlgn="base">
              <a:spcBef>
                <a:spcPct val="0"/>
              </a:spcBef>
              <a:spcAft>
                <a:spcPct val="70000"/>
              </a:spcAft>
              <a:buFont typeface="Arial" panose="020B0604020202020204" pitchFamily="34" charset="0"/>
              <a:buChar char="•"/>
              <a:defRPr/>
            </a:pPr>
            <a:r>
              <a:rPr lang="en-GB" sz="2400" dirty="0">
                <a:solidFill>
                  <a:schemeClr val="tx2">
                    <a:lumMod val="90000"/>
                    <a:lumOff val="10000"/>
                  </a:schemeClr>
                </a:solidFill>
                <a:latin typeface="Lucida Sans" panose="020B0602030504020204" pitchFamily="34" charset="0"/>
                <a:ea typeface="ＭＳ Ｐゴシック" pitchFamily="34" charset="-128"/>
              </a:rPr>
              <a:t>Drop in sessions in the cafe </a:t>
            </a:r>
          </a:p>
          <a:p>
            <a:pPr marL="800100" lvl="1" indent="-342900" fontAlgn="base">
              <a:spcBef>
                <a:spcPct val="0"/>
              </a:spcBef>
              <a:spcAft>
                <a:spcPct val="70000"/>
              </a:spcAft>
              <a:buFont typeface="Arial" panose="020B0604020202020204" pitchFamily="34" charset="0"/>
              <a:buChar char="•"/>
              <a:defRPr/>
            </a:pPr>
            <a:r>
              <a:rPr lang="en-GB" sz="2400" dirty="0" smtClean="0">
                <a:solidFill>
                  <a:schemeClr val="tx2">
                    <a:lumMod val="90000"/>
                    <a:lumOff val="10000"/>
                  </a:schemeClr>
                </a:solidFill>
                <a:latin typeface="Lucida Sans" panose="020B0602030504020204" pitchFamily="34" charset="0"/>
                <a:ea typeface="ＭＳ Ｐゴシック" pitchFamily="34" charset="-128"/>
              </a:rPr>
              <a:t>Quick advice over the phone (@drop in times)</a:t>
            </a:r>
            <a:endParaRPr lang="en-GB" sz="2400" dirty="0">
              <a:solidFill>
                <a:schemeClr val="tx2">
                  <a:lumMod val="90000"/>
                  <a:lumOff val="10000"/>
                </a:schemeClr>
              </a:solidFill>
              <a:latin typeface="Lucida Sans" panose="020B0602030504020204" pitchFamily="34" charset="0"/>
              <a:ea typeface="ＭＳ Ｐゴシック" pitchFamily="34" charset="-128"/>
            </a:endParaRPr>
          </a:p>
          <a:p>
            <a:pPr marL="800100" lvl="1" indent="-342900" fontAlgn="base">
              <a:spcBef>
                <a:spcPct val="0"/>
              </a:spcBef>
              <a:spcAft>
                <a:spcPct val="70000"/>
              </a:spcAft>
              <a:buFont typeface="Arial" panose="020B0604020202020204" pitchFamily="34" charset="0"/>
              <a:buChar char="•"/>
              <a:defRPr/>
            </a:pPr>
            <a:r>
              <a:rPr lang="en-GB" sz="2400" dirty="0">
                <a:solidFill>
                  <a:schemeClr val="tx2">
                    <a:lumMod val="90000"/>
                    <a:lumOff val="10000"/>
                  </a:schemeClr>
                </a:solidFill>
                <a:latin typeface="Lucida Sans" panose="020B0602030504020204" pitchFamily="34" charset="0"/>
                <a:ea typeface="ＭＳ Ｐゴシック" pitchFamily="34" charset="-128"/>
              </a:rPr>
              <a:t>Bookable careers guidance appointments</a:t>
            </a:r>
          </a:p>
          <a:p>
            <a:pPr marL="800100" lvl="1" indent="-342900" fontAlgn="base">
              <a:spcBef>
                <a:spcPct val="0"/>
              </a:spcBef>
              <a:spcAft>
                <a:spcPct val="70000"/>
              </a:spcAft>
              <a:buFont typeface="Arial" panose="020B0604020202020204" pitchFamily="34" charset="0"/>
              <a:buChar char="•"/>
              <a:defRPr/>
            </a:pPr>
            <a:r>
              <a:rPr lang="en-GB" sz="2400" dirty="0">
                <a:solidFill>
                  <a:schemeClr val="tx2">
                    <a:lumMod val="90000"/>
                    <a:lumOff val="10000"/>
                  </a:schemeClr>
                </a:solidFill>
                <a:latin typeface="Lucida Sans" panose="020B0602030504020204" pitchFamily="34" charset="0"/>
                <a:ea typeface="ＭＳ Ｐゴシック" pitchFamily="34" charset="-128"/>
              </a:rPr>
              <a:t>Careers workshops at WSA</a:t>
            </a:r>
          </a:p>
          <a:p>
            <a:pPr marL="800100" lvl="1" indent="-342900" fontAlgn="base">
              <a:spcBef>
                <a:spcPct val="0"/>
              </a:spcBef>
              <a:spcAft>
                <a:spcPct val="70000"/>
              </a:spcAft>
              <a:buFont typeface="Arial" panose="020B0604020202020204" pitchFamily="34" charset="0"/>
              <a:buChar char="•"/>
              <a:defRPr/>
            </a:pPr>
            <a:r>
              <a:rPr lang="en-GB" sz="2400" dirty="0">
                <a:solidFill>
                  <a:schemeClr val="tx2">
                    <a:lumMod val="90000"/>
                    <a:lumOff val="10000"/>
                  </a:schemeClr>
                </a:solidFill>
                <a:latin typeface="Lucida Sans" panose="020B0602030504020204" pitchFamily="34" charset="0"/>
                <a:ea typeface="ＭＳ Ｐゴシック" pitchFamily="34" charset="-128"/>
              </a:rPr>
              <a:t>Careers </a:t>
            </a:r>
            <a:r>
              <a:rPr lang="en-GB" sz="2400" dirty="0" smtClean="0">
                <a:solidFill>
                  <a:schemeClr val="tx2">
                    <a:lumMod val="90000"/>
                    <a:lumOff val="10000"/>
                  </a:schemeClr>
                </a:solidFill>
                <a:latin typeface="Lucida Sans" panose="020B0602030504020204" pitchFamily="34" charset="0"/>
                <a:ea typeface="ＭＳ Ｐゴシック" pitchFamily="34" charset="-128"/>
              </a:rPr>
              <a:t>Noticeboard </a:t>
            </a:r>
            <a:endParaRPr lang="en-GB" sz="2400" dirty="0">
              <a:solidFill>
                <a:schemeClr val="tx2">
                  <a:lumMod val="90000"/>
                  <a:lumOff val="10000"/>
                </a:schemeClr>
              </a:solidFill>
              <a:latin typeface="Lucida Sans" panose="020B0602030504020204" pitchFamily="34" charset="0"/>
              <a:ea typeface="ＭＳ Ｐゴシック" pitchFamily="34" charset="-128"/>
            </a:endParaRPr>
          </a:p>
        </p:txBody>
      </p:sp>
    </p:spTree>
    <p:extLst>
      <p:ext uri="{BB962C8B-B14F-4D97-AF65-F5344CB8AC3E}">
        <p14:creationId xmlns:p14="http://schemas.microsoft.com/office/powerpoint/2010/main" val="39337738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BF06269D-3E9F-4458-85F9-F4E9D2BF1165}" type="slidenum">
              <a:rPr lang="en-GB" smtClean="0"/>
              <a:pPr>
                <a:defRPr/>
              </a:pPr>
              <a:t>5</a:t>
            </a:fld>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19" y="0"/>
            <a:ext cx="9252519" cy="6886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Callout 2"/>
          <p:cNvSpPr/>
          <p:nvPr/>
        </p:nvSpPr>
        <p:spPr bwMode="auto">
          <a:xfrm rot="19639130">
            <a:off x="384456" y="1145385"/>
            <a:ext cx="3536907" cy="1796088"/>
          </a:xfrm>
          <a:prstGeom prst="wedgeEllipseCallout">
            <a:avLst>
              <a:gd name="adj1" fmla="val 6321"/>
              <a:gd name="adj2" fmla="val 82265"/>
            </a:avLst>
          </a:prstGeom>
          <a:solidFill>
            <a:srgbClr val="F1EBE9"/>
          </a:solidFill>
          <a:ln w="12700" cap="flat" cmpd="sng" algn="ctr">
            <a:solidFill>
              <a:schemeClr val="accent2"/>
            </a:solidFill>
            <a:prstDash val="solid"/>
            <a:round/>
            <a:headEnd type="none" w="med" len="med"/>
            <a:tailEnd type="none" w="med" len="med"/>
          </a:ln>
          <a:effectLst/>
        </p:spPr>
        <p:txBody>
          <a:bodyPr vert="horz" wrap="squar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600" b="0" i="0" u="none" strike="noStrike" cap="none" normalizeH="0" baseline="0" dirty="0" smtClean="0">
                <a:ln>
                  <a:noFill/>
                </a:ln>
                <a:solidFill>
                  <a:schemeClr val="tx1"/>
                </a:solidFill>
                <a:effectLst/>
                <a:latin typeface="Lucida Sans" pitchFamily="31" charset="0"/>
                <a:ea typeface="ＭＳ Ｐゴシック" pitchFamily="31" charset="-128"/>
                <a:cs typeface="ＭＳ Ｐゴシック" pitchFamily="31" charset="-128"/>
              </a:rPr>
              <a:t>Yeah, yeah…whatever….</a:t>
            </a:r>
          </a:p>
          <a:p>
            <a:pPr marL="0" marR="0" indent="0" algn="ctr" defTabSz="914400" rtl="0" eaLnBrk="0" fontAlgn="base" latinLnBrk="0" hangingPunct="0">
              <a:lnSpc>
                <a:spcPct val="100000"/>
              </a:lnSpc>
              <a:spcBef>
                <a:spcPct val="0"/>
              </a:spcBef>
              <a:spcAft>
                <a:spcPct val="0"/>
              </a:spcAft>
              <a:buClrTx/>
              <a:buSzTx/>
              <a:buFontTx/>
              <a:buNone/>
              <a:tabLst/>
            </a:pPr>
            <a:r>
              <a:rPr lang="en-GB" sz="1600" dirty="0" smtClean="0">
                <a:latin typeface="Lucida Sans" pitchFamily="31" charset="0"/>
                <a:ea typeface="ＭＳ Ｐゴシック" pitchFamily="31" charset="-128"/>
                <a:cs typeface="ＭＳ Ｐゴシック" pitchFamily="31" charset="-128"/>
              </a:rPr>
              <a:t>I’m not even going to think about my career until final year</a:t>
            </a:r>
            <a:endParaRPr kumimoji="0" lang="en-GB" sz="1600" b="0" i="0" u="none" strike="noStrike" cap="none" normalizeH="0" baseline="0" dirty="0">
              <a:ln>
                <a:noFill/>
              </a:ln>
              <a:solidFill>
                <a:schemeClr val="tx1"/>
              </a:solidFill>
              <a:effectLst/>
              <a:latin typeface="Lucida Sans" pitchFamily="31" charset="0"/>
              <a:ea typeface="ＭＳ Ｐゴシック" pitchFamily="31" charset="-128"/>
              <a:cs typeface="ＭＳ Ｐゴシック" pitchFamily="31" charset="-128"/>
            </a:endParaRPr>
          </a:p>
        </p:txBody>
      </p:sp>
    </p:spTree>
    <p:extLst>
      <p:ext uri="{BB962C8B-B14F-4D97-AF65-F5344CB8AC3E}">
        <p14:creationId xmlns:p14="http://schemas.microsoft.com/office/powerpoint/2010/main" val="1923446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6498" name="Title 1"/>
          <p:cNvSpPr>
            <a:spLocks noGrp="1"/>
          </p:cNvSpPr>
          <p:nvPr>
            <p:ph type="title"/>
          </p:nvPr>
        </p:nvSpPr>
        <p:spPr>
          <a:xfrm>
            <a:off x="400050" y="368300"/>
            <a:ext cx="8528050" cy="649288"/>
          </a:xfrm>
        </p:spPr>
        <p:txBody>
          <a:bodyPr/>
          <a:lstStyle/>
          <a:p>
            <a:pPr>
              <a:defRPr/>
            </a:pPr>
            <a:r>
              <a:rPr lang="en-GB" altLang="en-US" sz="3600" dirty="0" smtClean="0">
                <a:solidFill>
                  <a:schemeClr val="tx2">
                    <a:lumMod val="90000"/>
                    <a:lumOff val="10000"/>
                  </a:schemeClr>
                </a:solidFill>
                <a:latin typeface="Lucida Sans" pitchFamily="34" charset="0"/>
              </a:rPr>
              <a:t>What are employers saying about new graduates…?</a:t>
            </a:r>
            <a:endParaRPr lang="en-GB" altLang="en-US" sz="3600" dirty="0" smtClean="0">
              <a:solidFill>
                <a:schemeClr val="tx2">
                  <a:lumMod val="90000"/>
                  <a:lumOff val="10000"/>
                </a:schemeClr>
              </a:solidFill>
            </a:endParaRPr>
          </a:p>
        </p:txBody>
      </p:sp>
      <p:sp>
        <p:nvSpPr>
          <p:cNvPr id="5" name="Rectangle 4"/>
          <p:cNvSpPr/>
          <p:nvPr/>
        </p:nvSpPr>
        <p:spPr bwMode="auto">
          <a:xfrm>
            <a:off x="400050" y="2492375"/>
            <a:ext cx="5756275" cy="2549525"/>
          </a:xfrm>
          <a:prstGeom prst="rect">
            <a:avLst/>
          </a:prstGeom>
          <a:solidFill>
            <a:schemeClr val="bg2">
              <a:lumMod val="75000"/>
            </a:schemeClr>
          </a:solidFill>
          <a:ln w="12700" cap="flat" cmpd="sng" algn="ctr">
            <a:solidFill>
              <a:schemeClr val="tx2"/>
            </a:solidFill>
            <a:prstDash val="solid"/>
            <a:round/>
            <a:headEnd type="none" w="med" len="med"/>
            <a:tailEnd type="none" w="med" len="med"/>
          </a:ln>
          <a:effectLst/>
        </p:spPr>
        <p:txBody>
          <a:bodyPr bIns="0">
            <a:spAutoFit/>
          </a:bodyPr>
          <a:lstStyle/>
          <a:p>
            <a:pPr fontAlgn="base">
              <a:lnSpc>
                <a:spcPct val="150000"/>
              </a:lnSpc>
              <a:spcBef>
                <a:spcPct val="0"/>
              </a:spcBef>
              <a:spcAft>
                <a:spcPct val="70000"/>
              </a:spcAft>
              <a:defRPr/>
            </a:pPr>
            <a:r>
              <a:rPr lang="en-GB" sz="2800" dirty="0">
                <a:solidFill>
                  <a:srgbClr val="FFFFFF"/>
                </a:solidFill>
                <a:latin typeface="Lucida Sans" panose="020B0602030504020204" pitchFamily="34" charset="0"/>
              </a:rPr>
              <a:t>89% of Employers value the right attitudes and aptitudes above factors such as degree subject (62%)”</a:t>
            </a:r>
          </a:p>
        </p:txBody>
      </p:sp>
      <p:sp>
        <p:nvSpPr>
          <p:cNvPr id="224260" name="TextBox 5"/>
          <p:cNvSpPr txBox="1">
            <a:spLocks noChangeArrowheads="1"/>
          </p:cNvSpPr>
          <p:nvPr/>
        </p:nvSpPr>
        <p:spPr bwMode="auto">
          <a:xfrm>
            <a:off x="4572000" y="6237288"/>
            <a:ext cx="35290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Georgia" pitchFamily="18" charset="0"/>
                <a:ea typeface="ＭＳ Ｐゴシック" pitchFamily="34" charset="-128"/>
              </a:defRPr>
            </a:lvl1pPr>
            <a:lvl2pPr marL="742950" indent="-285750" eaLnBrk="0" hangingPunct="0">
              <a:lnSpc>
                <a:spcPct val="90000"/>
              </a:lnSpc>
              <a:spcAft>
                <a:spcPct val="50000"/>
              </a:spcAft>
              <a:buChar char="–"/>
              <a:defRPr sz="2400">
                <a:solidFill>
                  <a:schemeClr val="tx1"/>
                </a:solidFill>
                <a:latin typeface="Georgia" pitchFamily="18" charset="0"/>
                <a:ea typeface="ＭＳ Ｐゴシック" pitchFamily="34" charset="-128"/>
              </a:defRPr>
            </a:lvl2pPr>
            <a:lvl3pPr marL="1143000" indent="-228600" eaLnBrk="0" hangingPunct="0">
              <a:lnSpc>
                <a:spcPct val="90000"/>
              </a:lnSpc>
              <a:spcBef>
                <a:spcPct val="20000"/>
              </a:spcBef>
              <a:spcAft>
                <a:spcPct val="0"/>
              </a:spcAft>
              <a:defRPr sz="2400">
                <a:solidFill>
                  <a:schemeClr val="tx1"/>
                </a:solidFill>
                <a:latin typeface="Georgia" pitchFamily="18" charset="0"/>
                <a:ea typeface="ＭＳ Ｐゴシック" pitchFamily="34" charset="-128"/>
              </a:defRPr>
            </a:lvl3pPr>
            <a:lvl4pPr marL="1600200" indent="-228600" eaLnBrk="0"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4pPr>
            <a:lvl5pPr marL="2057400" indent="-228600" eaLnBrk="0"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5pPr>
            <a:lvl6pPr marL="25146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6pPr>
            <a:lvl7pPr marL="29718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7pPr>
            <a:lvl8pPr marL="34290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8pPr>
            <a:lvl9pPr marL="38862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9pPr>
          </a:lstStyle>
          <a:p>
            <a:pPr eaLnBrk="1" fontAlgn="base" hangingPunct="1">
              <a:spcBef>
                <a:spcPct val="0"/>
              </a:spcBef>
              <a:spcAft>
                <a:spcPct val="70000"/>
              </a:spcAft>
              <a:buFontTx/>
              <a:buChar char="•"/>
            </a:pPr>
            <a:r>
              <a:rPr lang="en-GB" altLang="en-US" sz="1400" dirty="0" smtClean="0">
                <a:solidFill>
                  <a:srgbClr val="323D43"/>
                </a:solidFill>
                <a:latin typeface="Lucida Sans" pitchFamily="34" charset="0"/>
              </a:rPr>
              <a:t>CBI Education and Skills survey 2015</a:t>
            </a:r>
          </a:p>
        </p:txBody>
      </p:sp>
      <p:sp>
        <p:nvSpPr>
          <p:cNvPr id="106501" name="Oval 6"/>
          <p:cNvSpPr>
            <a:spLocks noChangeArrowheads="1"/>
          </p:cNvSpPr>
          <p:nvPr/>
        </p:nvSpPr>
        <p:spPr bwMode="auto">
          <a:xfrm>
            <a:off x="5724525" y="1592263"/>
            <a:ext cx="3284538" cy="4046537"/>
          </a:xfrm>
          <a:prstGeom prst="ellipse">
            <a:avLst/>
          </a:prstGeom>
          <a:solidFill>
            <a:schemeClr val="bg1"/>
          </a:solidFill>
          <a:ln w="50800" algn="ctr">
            <a:solidFill>
              <a:schemeClr val="tx2">
                <a:lumMod val="90000"/>
                <a:lumOff val="10000"/>
              </a:schemeClr>
            </a:solidFill>
            <a:round/>
            <a:headEnd/>
            <a:tailEnd/>
          </a:ln>
        </p:spPr>
        <p:txBody>
          <a:bodyPr bIns="0">
            <a:spAutoFit/>
          </a:bodyPr>
          <a:lstStyle>
            <a:lvl1pPr eaLnBrk="0" hangingPunct="0">
              <a:defRPr sz="2400">
                <a:solidFill>
                  <a:schemeClr val="tx1"/>
                </a:solidFill>
                <a:latin typeface="Georgia" pitchFamily="18" charset="0"/>
                <a:ea typeface="ＭＳ Ｐゴシック" pitchFamily="34" charset="-128"/>
              </a:defRPr>
            </a:lvl1pPr>
            <a:lvl2pPr marL="742950" indent="-285750" eaLnBrk="0" hangingPunct="0">
              <a:lnSpc>
                <a:spcPct val="90000"/>
              </a:lnSpc>
              <a:spcAft>
                <a:spcPct val="50000"/>
              </a:spcAft>
              <a:buChar char="–"/>
              <a:defRPr sz="2400">
                <a:solidFill>
                  <a:schemeClr val="tx1"/>
                </a:solidFill>
                <a:latin typeface="Georgia" pitchFamily="18" charset="0"/>
                <a:ea typeface="ＭＳ Ｐゴシック" pitchFamily="34" charset="-128"/>
              </a:defRPr>
            </a:lvl2pPr>
            <a:lvl3pPr marL="1143000" indent="-228600" eaLnBrk="0" hangingPunct="0">
              <a:lnSpc>
                <a:spcPct val="90000"/>
              </a:lnSpc>
              <a:spcBef>
                <a:spcPct val="20000"/>
              </a:spcBef>
              <a:spcAft>
                <a:spcPct val="0"/>
              </a:spcAft>
              <a:defRPr sz="2400">
                <a:solidFill>
                  <a:schemeClr val="tx1"/>
                </a:solidFill>
                <a:latin typeface="Georgia" pitchFamily="18" charset="0"/>
                <a:ea typeface="ＭＳ Ｐゴシック" pitchFamily="34" charset="-128"/>
              </a:defRPr>
            </a:lvl3pPr>
            <a:lvl4pPr marL="1600200" indent="-228600" eaLnBrk="0"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4pPr>
            <a:lvl5pPr marL="2057400" indent="-228600" eaLnBrk="0"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5pPr>
            <a:lvl6pPr marL="25146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6pPr>
            <a:lvl7pPr marL="29718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7pPr>
            <a:lvl8pPr marL="34290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8pPr>
            <a:lvl9pPr marL="38862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9pPr>
          </a:lstStyle>
          <a:p>
            <a:pPr fontAlgn="base">
              <a:spcBef>
                <a:spcPct val="0"/>
              </a:spcBef>
              <a:spcAft>
                <a:spcPct val="0"/>
              </a:spcAft>
              <a:defRPr/>
            </a:pPr>
            <a:r>
              <a:rPr lang="en-GB" altLang="en-US" sz="2000" b="1" dirty="0" smtClean="0">
                <a:solidFill>
                  <a:srgbClr val="006280"/>
                </a:solidFill>
                <a:latin typeface="Lucida Sans" pitchFamily="34" charset="0"/>
              </a:rPr>
              <a:t>50% </a:t>
            </a:r>
            <a:r>
              <a:rPr lang="en-GB" altLang="en-US" sz="2000" dirty="0" smtClean="0">
                <a:solidFill>
                  <a:srgbClr val="006280"/>
                </a:solidFill>
                <a:latin typeface="Lucida Sans" pitchFamily="34" charset="0"/>
              </a:rPr>
              <a:t>Employers stated it was not very likely that a graduate with no previous work experience would be offered a job. </a:t>
            </a:r>
          </a:p>
          <a:p>
            <a:pPr fontAlgn="base">
              <a:spcBef>
                <a:spcPct val="0"/>
              </a:spcBef>
              <a:spcAft>
                <a:spcPct val="0"/>
              </a:spcAft>
              <a:defRPr/>
            </a:pPr>
            <a:endParaRPr lang="en-GB" altLang="en-US" sz="1600" b="1" dirty="0" smtClean="0">
              <a:solidFill>
                <a:srgbClr val="006280"/>
              </a:solidFill>
              <a:latin typeface="Lucida Sans" pitchFamily="34" charset="0"/>
            </a:endParaRPr>
          </a:p>
          <a:p>
            <a:pPr fontAlgn="base">
              <a:spcBef>
                <a:spcPct val="0"/>
              </a:spcBef>
              <a:spcAft>
                <a:spcPct val="0"/>
              </a:spcAft>
              <a:defRPr/>
            </a:pPr>
            <a:r>
              <a:rPr lang="en-GB" altLang="en-US" sz="800" b="1" dirty="0" smtClean="0">
                <a:solidFill>
                  <a:srgbClr val="006280"/>
                </a:solidFill>
                <a:latin typeface="Lucida Sans" pitchFamily="34" charset="0"/>
              </a:rPr>
              <a:t>          (High Fliers 2013)</a:t>
            </a:r>
          </a:p>
        </p:txBody>
      </p:sp>
    </p:spTree>
    <p:extLst>
      <p:ext uri="{BB962C8B-B14F-4D97-AF65-F5344CB8AC3E}">
        <p14:creationId xmlns:p14="http://schemas.microsoft.com/office/powerpoint/2010/main" val="11429791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3234" name="Title 1"/>
          <p:cNvSpPr>
            <a:spLocks noGrp="1"/>
          </p:cNvSpPr>
          <p:nvPr>
            <p:ph type="title"/>
          </p:nvPr>
        </p:nvSpPr>
        <p:spPr>
          <a:xfrm>
            <a:off x="230188" y="438150"/>
            <a:ext cx="7021512" cy="779463"/>
          </a:xfrm>
        </p:spPr>
        <p:txBody>
          <a:bodyPr/>
          <a:lstStyle/>
          <a:p>
            <a:r>
              <a:rPr lang="en-GB" altLang="en-US" sz="3600" dirty="0" smtClean="0">
                <a:solidFill>
                  <a:srgbClr val="0070C0"/>
                </a:solidFill>
                <a:latin typeface="Lucida Sans" pitchFamily="34" charset="0"/>
              </a:rPr>
              <a:t>Will I get a Job after University?</a:t>
            </a:r>
          </a:p>
        </p:txBody>
      </p:sp>
      <p:sp>
        <p:nvSpPr>
          <p:cNvPr id="223235" name="Slide Number Placeholder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Georgia" pitchFamily="18" charset="0"/>
                <a:ea typeface="ＭＳ Ｐゴシック" pitchFamily="34" charset="-128"/>
              </a:defRPr>
            </a:lvl1pPr>
            <a:lvl2pPr marL="742950" indent="-285750" eaLnBrk="0" hangingPunct="0">
              <a:lnSpc>
                <a:spcPct val="90000"/>
              </a:lnSpc>
              <a:spcAft>
                <a:spcPct val="50000"/>
              </a:spcAft>
              <a:buChar char="–"/>
              <a:defRPr sz="2400">
                <a:solidFill>
                  <a:schemeClr val="tx1"/>
                </a:solidFill>
                <a:latin typeface="Georgia" pitchFamily="18" charset="0"/>
                <a:ea typeface="ＭＳ Ｐゴシック" pitchFamily="34" charset="-128"/>
              </a:defRPr>
            </a:lvl2pPr>
            <a:lvl3pPr marL="1143000" indent="-228600" eaLnBrk="0" hangingPunct="0">
              <a:lnSpc>
                <a:spcPct val="90000"/>
              </a:lnSpc>
              <a:spcBef>
                <a:spcPct val="20000"/>
              </a:spcBef>
              <a:spcAft>
                <a:spcPct val="0"/>
              </a:spcAft>
              <a:defRPr sz="2400">
                <a:solidFill>
                  <a:schemeClr val="tx1"/>
                </a:solidFill>
                <a:latin typeface="Georgia" pitchFamily="18" charset="0"/>
                <a:ea typeface="ＭＳ Ｐゴシック" pitchFamily="34" charset="-128"/>
              </a:defRPr>
            </a:lvl3pPr>
            <a:lvl4pPr marL="1600200" indent="-228600" eaLnBrk="0"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4pPr>
            <a:lvl5pPr marL="2057400" indent="-228600" eaLnBrk="0"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5pPr>
            <a:lvl6pPr marL="25146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6pPr>
            <a:lvl7pPr marL="29718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7pPr>
            <a:lvl8pPr marL="34290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8pPr>
            <a:lvl9pPr marL="38862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9pPr>
          </a:lstStyle>
          <a:p>
            <a:fld id="{7961222C-4E8C-4229-A656-83F92DDB4934}" type="slidenum">
              <a:rPr lang="en-GB" altLang="en-US" sz="1400" smtClean="0">
                <a:solidFill>
                  <a:srgbClr val="323D43"/>
                </a:solidFill>
              </a:rPr>
              <a:pPr/>
              <a:t>7</a:t>
            </a:fld>
            <a:endParaRPr lang="en-GB" altLang="en-US" sz="1400" dirty="0" smtClean="0">
              <a:solidFill>
                <a:srgbClr val="323D43"/>
              </a:solidFill>
            </a:endParaRPr>
          </a:p>
        </p:txBody>
      </p:sp>
      <p:pic>
        <p:nvPicPr>
          <p:cNvPr id="223236" name="Picture 2" descr="https://encrypted-tbn1.gstatic.com/images?q=tbn:ANd9GcSLZ_33neW9j2FliB3NCgFMfZrNy_LuONtYFY_zHDHchziGCpB2dOW3sT4">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0038" y="258763"/>
            <a:ext cx="7683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158750" y="1611313"/>
            <a:ext cx="7077075" cy="4605876"/>
          </a:xfrm>
          <a:prstGeom prst="rect">
            <a:avLst/>
          </a:prstGeom>
          <a:noFill/>
        </p:spPr>
        <p:txBody>
          <a:bodyPr>
            <a:spAutoFit/>
          </a:bodyPr>
          <a:lstStyle/>
          <a:p>
            <a:pPr fontAlgn="base">
              <a:spcBef>
                <a:spcPct val="0"/>
              </a:spcBef>
              <a:spcAft>
                <a:spcPct val="70000"/>
              </a:spcAft>
              <a:defRPr/>
            </a:pPr>
            <a:r>
              <a:rPr lang="en-GB" sz="2800" dirty="0" smtClean="0">
                <a:solidFill>
                  <a:schemeClr val="tx2">
                    <a:lumMod val="90000"/>
                    <a:lumOff val="10000"/>
                  </a:schemeClr>
                </a:solidFill>
                <a:latin typeface="Lucida Sans" panose="020B0602030504020204" pitchFamily="34" charset="0"/>
              </a:rPr>
              <a:t>Winchester School of Art Undergraduate Graduates 2013/14</a:t>
            </a:r>
          </a:p>
          <a:p>
            <a:pPr fontAlgn="base">
              <a:spcBef>
                <a:spcPct val="0"/>
              </a:spcBef>
              <a:spcAft>
                <a:spcPct val="70000"/>
              </a:spcAft>
              <a:defRPr/>
            </a:pPr>
            <a:endParaRPr lang="en-GB" sz="2800" b="1" dirty="0" smtClean="0">
              <a:solidFill>
                <a:srgbClr val="014359"/>
              </a:solidFill>
              <a:latin typeface="Lucida Sans" panose="020B0602030504020204" pitchFamily="34" charset="0"/>
            </a:endParaRPr>
          </a:p>
          <a:p>
            <a:pPr marL="342900" indent="-342900" fontAlgn="base">
              <a:spcBef>
                <a:spcPct val="0"/>
              </a:spcBef>
              <a:spcAft>
                <a:spcPct val="70000"/>
              </a:spcAft>
              <a:buFont typeface="Arial" panose="020B0604020202020204" pitchFamily="34" charset="0"/>
              <a:buChar char="•"/>
              <a:defRPr/>
            </a:pPr>
            <a:r>
              <a:rPr lang="en-GB" sz="2800" dirty="0" smtClean="0">
                <a:solidFill>
                  <a:schemeClr val="tx2">
                    <a:lumMod val="90000"/>
                    <a:lumOff val="10000"/>
                  </a:schemeClr>
                </a:solidFill>
                <a:latin typeface="Lucida Sans" panose="020B0602030504020204" pitchFamily="34" charset="0"/>
              </a:rPr>
              <a:t>Employed </a:t>
            </a:r>
            <a:r>
              <a:rPr lang="en-GB" sz="2800" dirty="0">
                <a:solidFill>
                  <a:schemeClr val="tx2">
                    <a:lumMod val="90000"/>
                    <a:lumOff val="10000"/>
                  </a:schemeClr>
                </a:solidFill>
                <a:latin typeface="Lucida Sans" panose="020B0602030504020204" pitchFamily="34" charset="0"/>
              </a:rPr>
              <a:t>Full/ Part time </a:t>
            </a:r>
            <a:r>
              <a:rPr lang="en-GB" sz="2800" dirty="0" smtClean="0">
                <a:solidFill>
                  <a:schemeClr val="tx2">
                    <a:lumMod val="90000"/>
                    <a:lumOff val="10000"/>
                  </a:schemeClr>
                </a:solidFill>
                <a:latin typeface="Lucida Sans" panose="020B0602030504020204" pitchFamily="34" charset="0"/>
              </a:rPr>
              <a:t>69%</a:t>
            </a:r>
            <a:endParaRPr lang="en-GB" sz="2800" dirty="0">
              <a:solidFill>
                <a:schemeClr val="tx2">
                  <a:lumMod val="90000"/>
                  <a:lumOff val="10000"/>
                </a:schemeClr>
              </a:solidFill>
              <a:latin typeface="Lucida Sans" panose="020B0602030504020204" pitchFamily="34" charset="0"/>
            </a:endParaRPr>
          </a:p>
          <a:p>
            <a:pPr marL="342900" indent="-342900" fontAlgn="base">
              <a:spcBef>
                <a:spcPct val="0"/>
              </a:spcBef>
              <a:spcAft>
                <a:spcPct val="70000"/>
              </a:spcAft>
              <a:buFont typeface="Arial" panose="020B0604020202020204" pitchFamily="34" charset="0"/>
              <a:buChar char="•"/>
              <a:defRPr/>
            </a:pPr>
            <a:r>
              <a:rPr lang="en-GB" sz="2800" dirty="0">
                <a:solidFill>
                  <a:schemeClr val="tx2">
                    <a:lumMod val="90000"/>
                    <a:lumOff val="10000"/>
                  </a:schemeClr>
                </a:solidFill>
                <a:latin typeface="Lucida Sans" panose="020B0602030504020204" pitchFamily="34" charset="0"/>
              </a:rPr>
              <a:t>Studying  </a:t>
            </a:r>
            <a:r>
              <a:rPr lang="en-GB" sz="2800" dirty="0" smtClean="0">
                <a:solidFill>
                  <a:schemeClr val="tx2">
                    <a:lumMod val="90000"/>
                    <a:lumOff val="10000"/>
                  </a:schemeClr>
                </a:solidFill>
                <a:latin typeface="Lucida Sans" panose="020B0602030504020204" pitchFamily="34" charset="0"/>
              </a:rPr>
              <a:t>14%</a:t>
            </a:r>
            <a:endParaRPr lang="en-GB" sz="2800" dirty="0">
              <a:solidFill>
                <a:schemeClr val="tx2">
                  <a:lumMod val="90000"/>
                  <a:lumOff val="10000"/>
                </a:schemeClr>
              </a:solidFill>
              <a:latin typeface="Lucida Sans" panose="020B0602030504020204" pitchFamily="34" charset="0"/>
            </a:endParaRPr>
          </a:p>
          <a:p>
            <a:pPr marL="342900" indent="-342900" fontAlgn="base">
              <a:spcBef>
                <a:spcPct val="0"/>
              </a:spcBef>
              <a:spcAft>
                <a:spcPct val="70000"/>
              </a:spcAft>
              <a:buFont typeface="Arial" panose="020B0604020202020204" pitchFamily="34" charset="0"/>
              <a:buChar char="•"/>
              <a:defRPr/>
            </a:pPr>
            <a:r>
              <a:rPr lang="en-GB" sz="2800" dirty="0">
                <a:solidFill>
                  <a:schemeClr val="tx2">
                    <a:lumMod val="90000"/>
                    <a:lumOff val="10000"/>
                  </a:schemeClr>
                </a:solidFill>
                <a:latin typeface="Lucida Sans" panose="020B0602030504020204" pitchFamily="34" charset="0"/>
              </a:rPr>
              <a:t>Unemployed </a:t>
            </a:r>
            <a:r>
              <a:rPr lang="en-GB" sz="2800" dirty="0" smtClean="0">
                <a:solidFill>
                  <a:schemeClr val="tx2">
                    <a:lumMod val="90000"/>
                    <a:lumOff val="10000"/>
                  </a:schemeClr>
                </a:solidFill>
                <a:latin typeface="Lucida Sans" panose="020B0602030504020204" pitchFamily="34" charset="0"/>
              </a:rPr>
              <a:t> 5%</a:t>
            </a:r>
            <a:endParaRPr lang="en-GB" sz="2800" dirty="0">
              <a:solidFill>
                <a:schemeClr val="tx2">
                  <a:lumMod val="90000"/>
                  <a:lumOff val="10000"/>
                </a:schemeClr>
              </a:solidFill>
              <a:latin typeface="Lucida Sans" panose="020B0602030504020204" pitchFamily="34" charset="0"/>
            </a:endParaRPr>
          </a:p>
          <a:p>
            <a:pPr fontAlgn="base">
              <a:spcBef>
                <a:spcPct val="0"/>
              </a:spcBef>
              <a:spcAft>
                <a:spcPct val="70000"/>
              </a:spcAft>
              <a:buFontTx/>
              <a:buChar char="•"/>
              <a:defRPr/>
            </a:pPr>
            <a:endParaRPr lang="en-GB" sz="900" dirty="0">
              <a:solidFill>
                <a:srgbClr val="323D43"/>
              </a:solidFill>
            </a:endParaRPr>
          </a:p>
          <a:p>
            <a:pPr fontAlgn="base">
              <a:spcBef>
                <a:spcPct val="0"/>
              </a:spcBef>
              <a:spcAft>
                <a:spcPct val="70000"/>
              </a:spcAft>
              <a:defRPr/>
            </a:pPr>
            <a:r>
              <a:rPr lang="en-GB" sz="1200" dirty="0">
                <a:solidFill>
                  <a:srgbClr val="323D43"/>
                </a:solidFill>
                <a:latin typeface="Lucida Sans" panose="020B0602030504020204" pitchFamily="34" charset="0"/>
              </a:rPr>
              <a:t>2013/14 DLHE figures</a:t>
            </a:r>
          </a:p>
        </p:txBody>
      </p:sp>
      <p:pic>
        <p:nvPicPr>
          <p:cNvPr id="223238" name="Picture 6" descr="http://images.freeimages.com/images/previews/7c4/employee-team-1237788.jpg"/>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724128" y="1217613"/>
            <a:ext cx="3419872" cy="566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12464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2210"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Georgia" pitchFamily="18" charset="0"/>
                <a:ea typeface="ＭＳ Ｐゴシック" pitchFamily="34" charset="-128"/>
              </a:defRPr>
            </a:lvl1pPr>
            <a:lvl2pPr marL="742950" indent="-285750" eaLnBrk="0" hangingPunct="0">
              <a:lnSpc>
                <a:spcPct val="90000"/>
              </a:lnSpc>
              <a:spcAft>
                <a:spcPct val="50000"/>
              </a:spcAft>
              <a:buChar char="–"/>
              <a:defRPr sz="2400">
                <a:solidFill>
                  <a:schemeClr val="tx1"/>
                </a:solidFill>
                <a:latin typeface="Georgia" pitchFamily="18" charset="0"/>
                <a:ea typeface="ＭＳ Ｐゴシック" pitchFamily="34" charset="-128"/>
              </a:defRPr>
            </a:lvl2pPr>
            <a:lvl3pPr marL="1143000" indent="-228600" eaLnBrk="0" hangingPunct="0">
              <a:lnSpc>
                <a:spcPct val="90000"/>
              </a:lnSpc>
              <a:spcBef>
                <a:spcPct val="20000"/>
              </a:spcBef>
              <a:spcAft>
                <a:spcPct val="0"/>
              </a:spcAft>
              <a:defRPr sz="2400">
                <a:solidFill>
                  <a:schemeClr val="tx1"/>
                </a:solidFill>
                <a:latin typeface="Georgia" pitchFamily="18" charset="0"/>
                <a:ea typeface="ＭＳ Ｐゴシック" pitchFamily="34" charset="-128"/>
              </a:defRPr>
            </a:lvl3pPr>
            <a:lvl4pPr marL="1600200" indent="-228600" eaLnBrk="0"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4pPr>
            <a:lvl5pPr marL="2057400" indent="-228600" eaLnBrk="0"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5pPr>
            <a:lvl6pPr marL="25146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6pPr>
            <a:lvl7pPr marL="29718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7pPr>
            <a:lvl8pPr marL="34290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8pPr>
            <a:lvl9pPr marL="38862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9pPr>
          </a:lstStyle>
          <a:p>
            <a:fld id="{16D5B9A7-EC05-436E-AF83-ABECBBAA66D5}" type="slidenum">
              <a:rPr lang="en-GB" altLang="en-US" sz="1400" smtClean="0">
                <a:solidFill>
                  <a:srgbClr val="323D43"/>
                </a:solidFill>
              </a:rPr>
              <a:pPr/>
              <a:t>8</a:t>
            </a:fld>
            <a:endParaRPr lang="en-GB" altLang="en-US" sz="1400" dirty="0" smtClean="0">
              <a:solidFill>
                <a:srgbClr val="323D43"/>
              </a:solidFill>
            </a:endParaRPr>
          </a:p>
        </p:txBody>
      </p:sp>
      <p:pic>
        <p:nvPicPr>
          <p:cNvPr id="222211" name="Picture 2" descr="http://i.telegraph.co.uk/multimedia/archive/02357/students_2357903b.jpg"/>
          <p:cNvPicPr>
            <a:picLocks noChangeAspect="1" noChangeArrowheads="1"/>
          </p:cNvPicPr>
          <p:nvPr/>
        </p:nvPicPr>
        <p:blipFill>
          <a:blip r:embed="rId3">
            <a:clrChange>
              <a:clrFrom>
                <a:srgbClr val="FCFBF6"/>
              </a:clrFrom>
              <a:clrTo>
                <a:srgbClr val="FCFBF6">
                  <a:alpha val="0"/>
                </a:srgbClr>
              </a:clrTo>
            </a:clrChange>
            <a:extLst>
              <a:ext uri="{28A0092B-C50C-407E-A947-70E740481C1C}">
                <a14:useLocalDpi xmlns:a14="http://schemas.microsoft.com/office/drawing/2010/main" val="0"/>
              </a:ext>
            </a:extLst>
          </a:blip>
          <a:srcRect/>
          <a:stretch>
            <a:fillRect/>
          </a:stretch>
        </p:blipFill>
        <p:spPr bwMode="auto">
          <a:xfrm>
            <a:off x="-109538" y="1274763"/>
            <a:ext cx="9253538" cy="558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82665" y="299966"/>
            <a:ext cx="7231467" cy="584775"/>
          </a:xfrm>
          <a:prstGeom prst="rect">
            <a:avLst/>
          </a:prstGeom>
        </p:spPr>
        <p:txBody>
          <a:bodyPr wrap="none">
            <a:spAutoFit/>
          </a:bodyPr>
          <a:lstStyle/>
          <a:p>
            <a:pPr algn="ctr" fontAlgn="base">
              <a:spcBef>
                <a:spcPct val="0"/>
              </a:spcBef>
              <a:spcAft>
                <a:spcPct val="0"/>
              </a:spcAft>
              <a:defRPr/>
            </a:pPr>
            <a:r>
              <a:rPr lang="en-GB" altLang="en-US" sz="3200" dirty="0" smtClean="0">
                <a:solidFill>
                  <a:srgbClr val="C00000"/>
                </a:solidFill>
                <a:latin typeface="Lucida Sans" pitchFamily="34" charset="0"/>
              </a:rPr>
              <a:t>Do you stand out from the crowd?</a:t>
            </a:r>
            <a:endParaRPr lang="en-GB" altLang="en-US" sz="3200" dirty="0">
              <a:solidFill>
                <a:srgbClr val="C00000"/>
              </a:solidFill>
              <a:latin typeface="Lucida Sans" pitchFamily="34" charset="0"/>
            </a:endParaRPr>
          </a:p>
        </p:txBody>
      </p:sp>
      <p:sp>
        <p:nvSpPr>
          <p:cNvPr id="4" name="Striped Right Arrow 3"/>
          <p:cNvSpPr/>
          <p:nvPr/>
        </p:nvSpPr>
        <p:spPr bwMode="auto">
          <a:xfrm rot="7499704" flipV="1">
            <a:off x="7043557" y="1276488"/>
            <a:ext cx="1101519" cy="278723"/>
          </a:xfrm>
          <a:prstGeom prst="stripedRightArrow">
            <a:avLst/>
          </a:prstGeom>
          <a:solidFill>
            <a:srgbClr val="C00000"/>
          </a:solidFill>
          <a:ln w="12700" cap="flat" cmpd="sng" algn="ctr">
            <a:solidFill>
              <a:schemeClr val="accent2"/>
            </a:solidFill>
            <a:prstDash val="solid"/>
            <a:round/>
            <a:headEnd type="none" w="med" len="med"/>
            <a:tailEnd type="none" w="med" len="med"/>
          </a:ln>
          <a:effectLst/>
        </p:spPr>
        <p:txBody>
          <a:bodyPr vert="horz" wrap="squar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200" b="0" i="0" u="none" strike="noStrike" cap="none" normalizeH="0" baseline="0" dirty="0">
              <a:ln>
                <a:noFill/>
              </a:ln>
              <a:solidFill>
                <a:schemeClr val="tx1"/>
              </a:solidFill>
              <a:effectLst/>
              <a:latin typeface="Lucida Sans" pitchFamily="31" charset="0"/>
              <a:ea typeface="ＭＳ Ｐゴシック" pitchFamily="31" charset="-128"/>
              <a:cs typeface="ＭＳ Ｐゴシック" pitchFamily="31" charset="-128"/>
            </a:endParaRPr>
          </a:p>
        </p:txBody>
      </p:sp>
    </p:spTree>
    <p:extLst>
      <p:ext uri="{BB962C8B-B14F-4D97-AF65-F5344CB8AC3E}">
        <p14:creationId xmlns:p14="http://schemas.microsoft.com/office/powerpoint/2010/main" val="41706613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4738" name="Rectangle 3"/>
          <p:cNvSpPr>
            <a:spLocks noGrp="1" noChangeArrowheads="1"/>
          </p:cNvSpPr>
          <p:nvPr>
            <p:ph type="title"/>
          </p:nvPr>
        </p:nvSpPr>
        <p:spPr>
          <a:xfrm>
            <a:off x="323850" y="598488"/>
            <a:ext cx="5535613" cy="649287"/>
          </a:xfrm>
        </p:spPr>
        <p:txBody>
          <a:bodyPr/>
          <a:lstStyle/>
          <a:p>
            <a:pPr eaLnBrk="1" hangingPunct="1"/>
            <a:r>
              <a:rPr lang="en-GB" altLang="en-US" sz="3600" b="1" dirty="0" smtClean="0">
                <a:solidFill>
                  <a:srgbClr val="006699"/>
                </a:solidFill>
                <a:latin typeface="Lucida Sans" pitchFamily="34" charset="0"/>
              </a:rPr>
              <a:t>First steps to consider</a:t>
            </a:r>
          </a:p>
        </p:txBody>
      </p:sp>
      <p:sp>
        <p:nvSpPr>
          <p:cNvPr id="244739" name="Rectangle 3"/>
          <p:cNvSpPr txBox="1">
            <a:spLocks noChangeArrowheads="1"/>
          </p:cNvSpPr>
          <p:nvPr/>
        </p:nvSpPr>
        <p:spPr bwMode="auto">
          <a:xfrm>
            <a:off x="251520" y="1484783"/>
            <a:ext cx="5927725" cy="4752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lIns="0"/>
          <a:lstStyle>
            <a:lvl1pPr marL="342900" indent="-342900" eaLnBrk="0" hangingPunct="0">
              <a:defRPr sz="2400">
                <a:solidFill>
                  <a:schemeClr val="tx1"/>
                </a:solidFill>
                <a:latin typeface="Georgia" pitchFamily="18" charset="0"/>
                <a:ea typeface="ＭＳ Ｐゴシック" pitchFamily="34" charset="-128"/>
              </a:defRPr>
            </a:lvl1pPr>
            <a:lvl2pPr marL="811213" indent="-288925" eaLnBrk="0" hangingPunct="0">
              <a:lnSpc>
                <a:spcPct val="90000"/>
              </a:lnSpc>
              <a:spcAft>
                <a:spcPct val="50000"/>
              </a:spcAft>
              <a:buChar char="–"/>
              <a:defRPr sz="2400">
                <a:solidFill>
                  <a:schemeClr val="tx1"/>
                </a:solidFill>
                <a:latin typeface="Georgia" pitchFamily="18" charset="0"/>
                <a:ea typeface="ＭＳ Ｐゴシック" pitchFamily="34" charset="-128"/>
              </a:defRPr>
            </a:lvl2pPr>
            <a:lvl3pPr marL="1219200" indent="-228600" eaLnBrk="0" hangingPunct="0">
              <a:lnSpc>
                <a:spcPct val="90000"/>
              </a:lnSpc>
              <a:spcBef>
                <a:spcPct val="20000"/>
              </a:spcBef>
              <a:spcAft>
                <a:spcPct val="0"/>
              </a:spcAft>
              <a:defRPr sz="2400">
                <a:solidFill>
                  <a:schemeClr val="tx1"/>
                </a:solidFill>
                <a:latin typeface="Georgia" pitchFamily="18" charset="0"/>
                <a:ea typeface="ＭＳ Ｐゴシック" pitchFamily="34" charset="-128"/>
              </a:defRPr>
            </a:lvl3pPr>
            <a:lvl4pPr marL="1627188" indent="-228600" eaLnBrk="0"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4pPr>
            <a:lvl5pPr marL="2057400" indent="-228600" eaLnBrk="0"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5pPr>
            <a:lvl6pPr marL="25146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6pPr>
            <a:lvl7pPr marL="29718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7pPr>
            <a:lvl8pPr marL="34290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8pPr>
            <a:lvl9pPr marL="38862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9pPr>
          </a:lstStyle>
          <a:p>
            <a:pPr fontAlgn="base">
              <a:lnSpc>
                <a:spcPct val="150000"/>
              </a:lnSpc>
              <a:spcBef>
                <a:spcPct val="0"/>
              </a:spcBef>
              <a:spcAft>
                <a:spcPct val="0"/>
              </a:spcAft>
              <a:buFontTx/>
              <a:buChar char="•"/>
            </a:pPr>
            <a:r>
              <a:rPr lang="en-GB" altLang="en-US" sz="2000" dirty="0" smtClean="0">
                <a:solidFill>
                  <a:srgbClr val="014359"/>
                </a:solidFill>
                <a:latin typeface="Lucida Sans" pitchFamily="34" charset="0"/>
                <a:cs typeface="Arial" charset="0"/>
              </a:rPr>
              <a:t>Career Planning needed?</a:t>
            </a:r>
          </a:p>
          <a:p>
            <a:pPr fontAlgn="base">
              <a:lnSpc>
                <a:spcPct val="150000"/>
              </a:lnSpc>
              <a:spcBef>
                <a:spcPct val="0"/>
              </a:spcBef>
              <a:spcAft>
                <a:spcPct val="0"/>
              </a:spcAft>
              <a:buFontTx/>
              <a:buChar char="•"/>
            </a:pPr>
            <a:r>
              <a:rPr lang="en-GB" altLang="en-US" sz="2000" dirty="0" smtClean="0">
                <a:solidFill>
                  <a:srgbClr val="014359"/>
                </a:solidFill>
                <a:latin typeface="Lucida Sans" pitchFamily="34" charset="0"/>
                <a:cs typeface="Arial" charset="0"/>
              </a:rPr>
              <a:t>Attend an employer </a:t>
            </a:r>
            <a:r>
              <a:rPr lang="en-GB" altLang="en-US" sz="2000" dirty="0" smtClean="0">
                <a:solidFill>
                  <a:srgbClr val="014359"/>
                </a:solidFill>
                <a:latin typeface="Lucida Sans" pitchFamily="34" charset="0"/>
                <a:cs typeface="Arial" charset="0"/>
              </a:rPr>
              <a:t>event this term</a:t>
            </a:r>
            <a:endParaRPr lang="en-GB" altLang="en-US" sz="2000" dirty="0" smtClean="0">
              <a:solidFill>
                <a:srgbClr val="014359"/>
              </a:solidFill>
              <a:latin typeface="Lucida Sans" pitchFamily="34" charset="0"/>
              <a:cs typeface="Arial" charset="0"/>
            </a:endParaRPr>
          </a:p>
          <a:p>
            <a:pPr lvl="1" fontAlgn="base">
              <a:lnSpc>
                <a:spcPct val="150000"/>
              </a:lnSpc>
              <a:spcBef>
                <a:spcPct val="0"/>
              </a:spcBef>
              <a:spcAft>
                <a:spcPct val="0"/>
              </a:spcAft>
              <a:buFontTx/>
              <a:buChar char="•"/>
            </a:pPr>
            <a:r>
              <a:rPr lang="en-GB" altLang="en-US" sz="2000" dirty="0" smtClean="0">
                <a:solidFill>
                  <a:srgbClr val="014359"/>
                </a:solidFill>
                <a:latin typeface="Lucida Sans" pitchFamily="34" charset="0"/>
                <a:cs typeface="Arial" charset="0"/>
              </a:rPr>
              <a:t>Careers Fairs</a:t>
            </a:r>
          </a:p>
          <a:p>
            <a:pPr lvl="1" fontAlgn="base">
              <a:lnSpc>
                <a:spcPct val="150000"/>
              </a:lnSpc>
              <a:spcBef>
                <a:spcPct val="0"/>
              </a:spcBef>
              <a:spcAft>
                <a:spcPct val="0"/>
              </a:spcAft>
              <a:buFontTx/>
              <a:buChar char="•"/>
            </a:pPr>
            <a:r>
              <a:rPr lang="en-GB" altLang="en-US" sz="2000" dirty="0" smtClean="0">
                <a:solidFill>
                  <a:srgbClr val="014359"/>
                </a:solidFill>
                <a:latin typeface="Lucida Sans" pitchFamily="34" charset="0"/>
                <a:cs typeface="Arial" charset="0"/>
              </a:rPr>
              <a:t>Opportunities Fair</a:t>
            </a:r>
          </a:p>
          <a:p>
            <a:pPr lvl="1" fontAlgn="base">
              <a:lnSpc>
                <a:spcPct val="150000"/>
              </a:lnSpc>
              <a:spcBef>
                <a:spcPct val="0"/>
              </a:spcBef>
              <a:spcAft>
                <a:spcPct val="0"/>
              </a:spcAft>
              <a:buFontTx/>
              <a:buChar char="•"/>
            </a:pPr>
            <a:r>
              <a:rPr lang="en-GB" altLang="en-US" sz="2000" dirty="0" smtClean="0">
                <a:solidFill>
                  <a:srgbClr val="014359"/>
                </a:solidFill>
                <a:latin typeface="Lucida Sans" pitchFamily="34" charset="0"/>
                <a:cs typeface="Arial" charset="0"/>
              </a:rPr>
              <a:t>Employability Festival</a:t>
            </a:r>
          </a:p>
          <a:p>
            <a:pPr fontAlgn="base">
              <a:lnSpc>
                <a:spcPct val="150000"/>
              </a:lnSpc>
              <a:spcBef>
                <a:spcPct val="0"/>
              </a:spcBef>
              <a:spcAft>
                <a:spcPct val="0"/>
              </a:spcAft>
              <a:buFontTx/>
              <a:buChar char="•"/>
            </a:pPr>
            <a:r>
              <a:rPr lang="en-GB" altLang="en-US" sz="2000" dirty="0" smtClean="0">
                <a:solidFill>
                  <a:srgbClr val="014359"/>
                </a:solidFill>
                <a:latin typeface="Lucida Sans" pitchFamily="34" charset="0"/>
                <a:cs typeface="Arial" charset="0"/>
              </a:rPr>
              <a:t>Get involved in clubs and societies</a:t>
            </a:r>
          </a:p>
          <a:p>
            <a:pPr fontAlgn="base">
              <a:lnSpc>
                <a:spcPct val="150000"/>
              </a:lnSpc>
              <a:spcBef>
                <a:spcPct val="0"/>
              </a:spcBef>
              <a:spcAft>
                <a:spcPct val="0"/>
              </a:spcAft>
              <a:buFontTx/>
              <a:buChar char="•"/>
            </a:pPr>
            <a:r>
              <a:rPr lang="en-GB" altLang="en-US" sz="2000" dirty="0" smtClean="0">
                <a:solidFill>
                  <a:srgbClr val="014359"/>
                </a:solidFill>
                <a:latin typeface="Lucida Sans" pitchFamily="34" charset="0"/>
                <a:cs typeface="Arial" charset="0"/>
              </a:rPr>
              <a:t>Think about some part time </a:t>
            </a:r>
            <a:r>
              <a:rPr lang="en-GB" altLang="en-US" sz="2000" dirty="0" smtClean="0">
                <a:solidFill>
                  <a:srgbClr val="014359"/>
                </a:solidFill>
                <a:latin typeface="Lucida Sans" pitchFamily="34" charset="0"/>
                <a:cs typeface="Arial" charset="0"/>
              </a:rPr>
              <a:t>work or </a:t>
            </a:r>
            <a:r>
              <a:rPr lang="en-GB" altLang="en-US" sz="2000" dirty="0" smtClean="0">
                <a:solidFill>
                  <a:srgbClr val="014359"/>
                </a:solidFill>
                <a:latin typeface="Lucida Sans" pitchFamily="34" charset="0"/>
                <a:cs typeface="Arial" charset="0"/>
              </a:rPr>
              <a:t>volunteering during the </a:t>
            </a:r>
            <a:r>
              <a:rPr lang="en-GB" altLang="en-US" sz="2000" dirty="0" smtClean="0">
                <a:solidFill>
                  <a:srgbClr val="014359"/>
                </a:solidFill>
                <a:latin typeface="Lucida Sans" pitchFamily="34" charset="0"/>
                <a:cs typeface="Arial" charset="0"/>
              </a:rPr>
              <a:t>academic year</a:t>
            </a:r>
            <a:endParaRPr lang="en-GB" altLang="en-US" sz="2000" dirty="0" smtClean="0">
              <a:solidFill>
                <a:srgbClr val="014359"/>
              </a:solidFill>
              <a:latin typeface="Lucida Sans" pitchFamily="34" charset="0"/>
              <a:cs typeface="Arial" charset="0"/>
            </a:endParaRPr>
          </a:p>
          <a:p>
            <a:pPr fontAlgn="base">
              <a:lnSpc>
                <a:spcPct val="150000"/>
              </a:lnSpc>
              <a:spcBef>
                <a:spcPct val="0"/>
              </a:spcBef>
              <a:spcAft>
                <a:spcPct val="0"/>
              </a:spcAft>
              <a:buFontTx/>
              <a:buChar char="•"/>
            </a:pPr>
            <a:r>
              <a:rPr lang="en-GB" altLang="en-US" sz="2000" dirty="0" smtClean="0">
                <a:solidFill>
                  <a:srgbClr val="014359"/>
                </a:solidFill>
                <a:latin typeface="Lucida Sans" pitchFamily="34" charset="0"/>
                <a:cs typeface="Arial" charset="0"/>
              </a:rPr>
              <a:t>Use next summer wisely…start planning early</a:t>
            </a:r>
            <a:endParaRPr lang="en-GB" altLang="en-US" sz="2000" dirty="0">
              <a:solidFill>
                <a:srgbClr val="014359"/>
              </a:solidFill>
              <a:latin typeface="Lucida Sans" pitchFamily="34" charset="0"/>
              <a:cs typeface="Arial" charset="0"/>
            </a:endParaRPr>
          </a:p>
          <a:p>
            <a:pPr marL="522288" lvl="1" indent="0" fontAlgn="base">
              <a:lnSpc>
                <a:spcPct val="150000"/>
              </a:lnSpc>
              <a:spcBef>
                <a:spcPct val="0"/>
              </a:spcBef>
              <a:spcAft>
                <a:spcPct val="0"/>
              </a:spcAft>
              <a:buNone/>
            </a:pPr>
            <a:endParaRPr lang="en-GB" altLang="en-US" sz="2800" dirty="0" smtClean="0">
              <a:solidFill>
                <a:srgbClr val="014359"/>
              </a:solidFill>
              <a:latin typeface="Lucida Sans" pitchFamily="34" charset="0"/>
              <a:cs typeface="Arial" charset="0"/>
            </a:endParaRPr>
          </a:p>
        </p:txBody>
      </p:sp>
      <p:sp>
        <p:nvSpPr>
          <p:cNvPr id="244740" name="Rectangle 2"/>
          <p:cNvSpPr>
            <a:spLocks noChangeArrowheads="1"/>
          </p:cNvSpPr>
          <p:nvPr/>
        </p:nvSpPr>
        <p:spPr bwMode="auto">
          <a:xfrm>
            <a:off x="3092450" y="6627813"/>
            <a:ext cx="297973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Georgia" pitchFamily="18" charset="0"/>
                <a:ea typeface="ＭＳ Ｐゴシック" pitchFamily="34" charset="-128"/>
              </a:defRPr>
            </a:lvl1pPr>
            <a:lvl2pPr marL="742950" indent="-285750" eaLnBrk="0" hangingPunct="0">
              <a:lnSpc>
                <a:spcPct val="90000"/>
              </a:lnSpc>
              <a:spcAft>
                <a:spcPct val="50000"/>
              </a:spcAft>
              <a:buChar char="–"/>
              <a:defRPr sz="2400">
                <a:solidFill>
                  <a:schemeClr val="tx1"/>
                </a:solidFill>
                <a:latin typeface="Georgia" pitchFamily="18" charset="0"/>
                <a:ea typeface="ＭＳ Ｐゴシック" pitchFamily="34" charset="-128"/>
              </a:defRPr>
            </a:lvl2pPr>
            <a:lvl3pPr marL="1143000" indent="-228600" eaLnBrk="0" hangingPunct="0">
              <a:lnSpc>
                <a:spcPct val="90000"/>
              </a:lnSpc>
              <a:spcBef>
                <a:spcPct val="20000"/>
              </a:spcBef>
              <a:spcAft>
                <a:spcPct val="0"/>
              </a:spcAft>
              <a:defRPr sz="2400">
                <a:solidFill>
                  <a:schemeClr val="tx1"/>
                </a:solidFill>
                <a:latin typeface="Georgia" pitchFamily="18" charset="0"/>
                <a:ea typeface="ＭＳ Ｐゴシック" pitchFamily="34" charset="-128"/>
              </a:defRPr>
            </a:lvl3pPr>
            <a:lvl4pPr marL="1600200" indent="-228600" eaLnBrk="0"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4pPr>
            <a:lvl5pPr marL="2057400" indent="-228600" eaLnBrk="0"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5pPr>
            <a:lvl6pPr marL="25146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6pPr>
            <a:lvl7pPr marL="29718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7pPr>
            <a:lvl8pPr marL="34290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8pPr>
            <a:lvl9pPr marL="3886200" indent="-228600" eaLnBrk="0" fontAlgn="base" hangingPunct="0">
              <a:lnSpc>
                <a:spcPct val="90000"/>
              </a:lnSpc>
              <a:spcBef>
                <a:spcPct val="20000"/>
              </a:spcBef>
              <a:spcAft>
                <a:spcPct val="0"/>
              </a:spcAft>
              <a:buChar char="»"/>
              <a:defRPr sz="2400">
                <a:solidFill>
                  <a:schemeClr val="tx1"/>
                </a:solidFill>
                <a:latin typeface="Georgia" pitchFamily="18" charset="0"/>
                <a:ea typeface="ＭＳ Ｐゴシック" pitchFamily="34" charset="-128"/>
              </a:defRPr>
            </a:lvl9pPr>
          </a:lstStyle>
          <a:p>
            <a:pPr algn="ctr" fontAlgn="base">
              <a:spcBef>
                <a:spcPct val="0"/>
              </a:spcBef>
              <a:spcAft>
                <a:spcPct val="0"/>
              </a:spcAft>
            </a:pPr>
            <a:r>
              <a:rPr lang="en-GB" altLang="en-US" sz="900" dirty="0" smtClean="0">
                <a:solidFill>
                  <a:srgbClr val="7F7F7F"/>
                </a:solidFill>
                <a:latin typeface="Lucida Sans" pitchFamily="34" charset="0"/>
                <a:cs typeface="Arial" charset="0"/>
              </a:rPr>
              <a:t>Image courtesy of foto76 at FreeDigitalPhotos.net</a:t>
            </a:r>
          </a:p>
        </p:txBody>
      </p:sp>
      <p:pic>
        <p:nvPicPr>
          <p:cNvPr id="244741" name="Picture 5" descr="Person, Walking, City, Street, Shoe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6025" y="2282825"/>
            <a:ext cx="2881313"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4742" name="Picture 7" descr="Steps, Stairs, Up, Staircase, Stairway, Achievemen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96025" y="4408488"/>
            <a:ext cx="2874963"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4743" name="Picture 7" descr="Slipons, Shoes, Feet, Leopard, Style, Fashion, Walk"/>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96025" y="0"/>
            <a:ext cx="2881313" cy="227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47213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endParaRPr lang="en-US" altLang="en-US" dirty="0" smtClean="0"/>
          </a:p>
        </p:txBody>
      </p:sp>
      <p:sp>
        <p:nvSpPr>
          <p:cNvPr id="11267" name="Content Placeholder 2"/>
          <p:cNvSpPr>
            <a:spLocks noGrp="1"/>
          </p:cNvSpPr>
          <p:nvPr>
            <p:ph idx="1"/>
          </p:nvPr>
        </p:nvSpPr>
        <p:spPr/>
        <p:txBody>
          <a:bodyPr/>
          <a:lstStyle/>
          <a:p>
            <a:endParaRPr lang="en-US" altLang="en-US" dirty="0" smtClean="0"/>
          </a:p>
        </p:txBody>
      </p:sp>
      <p:pic>
        <p:nvPicPr>
          <p:cNvPr id="11268" name="Picture 4" descr="New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40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95957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2450" name="Picture 2" descr="C:\Users\rjc1c06\AppData\Local\Microsoft\Windows\Temporary Internet Files\Content.Outlook\D9NIXF2F\55614_careers_POWERPOINTSLID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25" y="6350"/>
            <a:ext cx="9217025" cy="685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88462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12"/>
          <p:cNvSpPr txBox="1">
            <a:spLocks/>
          </p:cNvSpPr>
          <p:nvPr/>
        </p:nvSpPr>
        <p:spPr>
          <a:xfrm>
            <a:off x="662036" y="1454808"/>
            <a:ext cx="6192295" cy="3092430"/>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1800" dirty="0" smtClean="0">
              <a:solidFill>
                <a:prstClr val="black">
                  <a:tint val="75000"/>
                </a:prstClr>
              </a:solidFill>
            </a:endParaRPr>
          </a:p>
          <a:p>
            <a:endParaRPr lang="en-GB" sz="1800" dirty="0" smtClean="0">
              <a:solidFill>
                <a:prstClr val="black">
                  <a:tint val="75000"/>
                </a:prstClr>
              </a:solidFill>
            </a:endParaRPr>
          </a:p>
          <a:p>
            <a:r>
              <a:rPr lang="en-GB" sz="1800" dirty="0" smtClean="0">
                <a:solidFill>
                  <a:prstClr val="black"/>
                </a:solidFill>
              </a:rPr>
              <a:t>                        </a:t>
            </a:r>
            <a:endParaRPr lang="en-GB" sz="1800" dirty="0" smtClean="0">
              <a:solidFill>
                <a:prstClr val="black">
                  <a:tint val="75000"/>
                </a:prstClr>
              </a:solidFill>
            </a:endParaRPr>
          </a:p>
          <a:p>
            <a:endParaRPr lang="en-GB" sz="1800" dirty="0" smtClean="0">
              <a:solidFill>
                <a:prstClr val="black">
                  <a:tint val="75000"/>
                </a:prstClr>
              </a:solidFill>
            </a:endParaRPr>
          </a:p>
          <a:p>
            <a:endParaRPr lang="en-GB" sz="1800" dirty="0">
              <a:solidFill>
                <a:prstClr val="black">
                  <a:tint val="75000"/>
                </a:prstClr>
              </a:solidFill>
            </a:endParaRPr>
          </a:p>
        </p:txBody>
      </p:sp>
      <p:sp>
        <p:nvSpPr>
          <p:cNvPr id="4" name="TextBox 3"/>
          <p:cNvSpPr txBox="1"/>
          <p:nvPr/>
        </p:nvSpPr>
        <p:spPr>
          <a:xfrm>
            <a:off x="539552" y="3134935"/>
            <a:ext cx="8136512" cy="1292662"/>
          </a:xfrm>
          <a:prstGeom prst="rect">
            <a:avLst/>
          </a:prstGeom>
          <a:noFill/>
        </p:spPr>
        <p:txBody>
          <a:bodyPr wrap="square" rtlCol="0">
            <a:spAutoFit/>
          </a:bodyPr>
          <a:lstStyle/>
          <a:p>
            <a:r>
              <a:rPr lang="en-GB" sz="2000" dirty="0" smtClean="0">
                <a:solidFill>
                  <a:srgbClr val="00B0F0"/>
                </a:solidFill>
                <a:latin typeface="Georgia" panose="02040502050405020303" pitchFamily="18" charset="0"/>
              </a:rPr>
              <a:t>3</a:t>
            </a:r>
            <a:r>
              <a:rPr lang="en-GB" sz="2000" baseline="30000" dirty="0" smtClean="0">
                <a:solidFill>
                  <a:srgbClr val="00B0F0"/>
                </a:solidFill>
                <a:latin typeface="Georgia" panose="02040502050405020303" pitchFamily="18" charset="0"/>
              </a:rPr>
              <a:t>rd</a:t>
            </a:r>
            <a:r>
              <a:rPr lang="en-GB" sz="2000" dirty="0" smtClean="0">
                <a:solidFill>
                  <a:srgbClr val="00B0F0"/>
                </a:solidFill>
                <a:latin typeface="Georgia" panose="02040502050405020303" pitchFamily="18" charset="0"/>
              </a:rPr>
              <a:t> November 2015 </a:t>
            </a:r>
          </a:p>
          <a:p>
            <a:r>
              <a:rPr lang="en-GB" sz="2000" dirty="0" smtClean="0">
                <a:solidFill>
                  <a:srgbClr val="00B0F0"/>
                </a:solidFill>
                <a:latin typeface="Georgia" panose="02040502050405020303" pitchFamily="18" charset="0"/>
              </a:rPr>
              <a:t>11.00am-3.00pm</a:t>
            </a:r>
          </a:p>
          <a:p>
            <a:r>
              <a:rPr lang="en-GB" sz="1900" dirty="0" smtClean="0">
                <a:solidFill>
                  <a:srgbClr val="4F81BD">
                    <a:lumMod val="50000"/>
                  </a:srgbClr>
                </a:solidFill>
                <a:latin typeface="Georgia" panose="02040502050405020303" pitchFamily="18" charset="0"/>
              </a:rPr>
              <a:t>Garden Court</a:t>
            </a:r>
          </a:p>
          <a:p>
            <a:r>
              <a:rPr lang="en-GB" sz="1900" dirty="0" smtClean="0">
                <a:solidFill>
                  <a:srgbClr val="4F81BD">
                    <a:lumMod val="50000"/>
                  </a:srgbClr>
                </a:solidFill>
                <a:latin typeface="Georgia" panose="02040502050405020303" pitchFamily="18" charset="0"/>
              </a:rPr>
              <a:t>Building 40, Highfield Campus</a:t>
            </a:r>
            <a:endParaRPr lang="en-GB" sz="1900" dirty="0">
              <a:solidFill>
                <a:srgbClr val="4F81BD">
                  <a:lumMod val="50000"/>
                </a:srgbClr>
              </a:solidFill>
              <a:latin typeface="Georgia" panose="02040502050405020303" pitchFamily="18" charset="0"/>
            </a:endParaRPr>
          </a:p>
        </p:txBody>
      </p:sp>
      <p:sp>
        <p:nvSpPr>
          <p:cNvPr id="5" name="TextBox 4"/>
          <p:cNvSpPr txBox="1"/>
          <p:nvPr/>
        </p:nvSpPr>
        <p:spPr>
          <a:xfrm>
            <a:off x="486908" y="5431127"/>
            <a:ext cx="8064504" cy="1107996"/>
          </a:xfrm>
          <a:prstGeom prst="rect">
            <a:avLst/>
          </a:prstGeom>
          <a:noFill/>
        </p:spPr>
        <p:txBody>
          <a:bodyPr wrap="square" rtlCol="0">
            <a:spAutoFit/>
          </a:bodyPr>
          <a:lstStyle/>
          <a:p>
            <a:r>
              <a:rPr lang="en-GB" sz="1600" dirty="0" smtClean="0">
                <a:solidFill>
                  <a:srgbClr val="00B0F0"/>
                </a:solidFill>
                <a:latin typeface="Georgia" panose="02040502050405020303" pitchFamily="18" charset="0"/>
              </a:rPr>
              <a:t>Lynda.com, LinkedIn Lab, CV Clinic, Opportunities, prizes and much more at the Fair.</a:t>
            </a:r>
          </a:p>
          <a:p>
            <a:r>
              <a:rPr lang="en-GB" sz="1600" dirty="0" smtClean="0">
                <a:solidFill>
                  <a:srgbClr val="4F81BD">
                    <a:lumMod val="50000"/>
                  </a:srgbClr>
                </a:solidFill>
                <a:latin typeface="Georgia" panose="02040502050405020303" pitchFamily="18" charset="0"/>
              </a:rPr>
              <a:t>Visit</a:t>
            </a:r>
            <a:r>
              <a:rPr lang="en-GB" sz="1600" dirty="0" smtClean="0">
                <a:solidFill>
                  <a:prstClr val="black"/>
                </a:solidFill>
                <a:latin typeface="Georgia" panose="02040502050405020303" pitchFamily="18" charset="0"/>
              </a:rPr>
              <a:t> </a:t>
            </a:r>
            <a:r>
              <a:rPr lang="en-GB" sz="1600" u="sng" dirty="0" smtClean="0">
                <a:solidFill>
                  <a:prstClr val="black"/>
                </a:solidFill>
                <a:latin typeface="Georgia" panose="02040502050405020303" pitchFamily="18" charset="0"/>
                <a:hlinkClick r:id="rId2"/>
              </a:rPr>
              <a:t>http</a:t>
            </a:r>
            <a:r>
              <a:rPr lang="en-GB" sz="1600" u="sng" dirty="0">
                <a:solidFill>
                  <a:prstClr val="black"/>
                </a:solidFill>
                <a:latin typeface="Georgia" panose="02040502050405020303" pitchFamily="18" charset="0"/>
                <a:hlinkClick r:id="rId2"/>
              </a:rPr>
              <a:t>://</a:t>
            </a:r>
            <a:r>
              <a:rPr lang="en-GB" sz="1600" u="sng" dirty="0" smtClean="0">
                <a:solidFill>
                  <a:prstClr val="black"/>
                </a:solidFill>
                <a:latin typeface="Georgia" panose="02040502050405020303" pitchFamily="18" charset="0"/>
                <a:hlinkClick r:id="rId2"/>
              </a:rPr>
              <a:t>www.southampton.ac.uk/careers/students/events-workshops-fairs/fairs/opsf.page</a:t>
            </a:r>
            <a:r>
              <a:rPr lang="en-GB" sz="1600" u="sng" dirty="0" smtClean="0">
                <a:solidFill>
                  <a:prstClr val="black"/>
                </a:solidFill>
                <a:latin typeface="Georgia" panose="02040502050405020303" pitchFamily="18" charset="0"/>
              </a:rPr>
              <a:t> </a:t>
            </a:r>
            <a:r>
              <a:rPr lang="en-GB" sz="1600" dirty="0" smtClean="0">
                <a:solidFill>
                  <a:srgbClr val="4F81BD">
                    <a:lumMod val="50000"/>
                  </a:srgbClr>
                </a:solidFill>
                <a:latin typeface="Georgia" panose="02040502050405020303" pitchFamily="18" charset="0"/>
              </a:rPr>
              <a:t>for further details. </a:t>
            </a:r>
          </a:p>
          <a:p>
            <a:r>
              <a:rPr lang="en-GB" dirty="0" smtClean="0">
                <a:solidFill>
                  <a:prstClr val="black"/>
                </a:solidFill>
                <a:latin typeface="Georgia" panose="02040502050405020303" pitchFamily="18" charset="0"/>
              </a:rPr>
              <a:t>  </a:t>
            </a:r>
            <a:endParaRPr lang="en-GB" dirty="0">
              <a:solidFill>
                <a:prstClr val="black"/>
              </a:solidFill>
              <a:latin typeface="Georgia" panose="02040502050405020303" pitchFamily="18"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60" y="21969"/>
            <a:ext cx="4932040" cy="3276862"/>
          </a:xfrm>
          <a:prstGeom prst="rect">
            <a:avLst/>
          </a:prstGeom>
        </p:spPr>
      </p:pic>
      <p:sp>
        <p:nvSpPr>
          <p:cNvPr id="7" name="TextBox 6"/>
          <p:cNvSpPr txBox="1"/>
          <p:nvPr/>
        </p:nvSpPr>
        <p:spPr>
          <a:xfrm>
            <a:off x="503811" y="1181986"/>
            <a:ext cx="4022698" cy="1754326"/>
          </a:xfrm>
          <a:prstGeom prst="rect">
            <a:avLst/>
          </a:prstGeom>
          <a:noFill/>
        </p:spPr>
        <p:txBody>
          <a:bodyPr wrap="square" rtlCol="0">
            <a:spAutoFit/>
          </a:bodyPr>
          <a:lstStyle/>
          <a:p>
            <a:r>
              <a:rPr lang="en-GB" sz="3600" dirty="0" smtClean="0">
                <a:solidFill>
                  <a:srgbClr val="00B0F0"/>
                </a:solidFill>
                <a:latin typeface="Georgia" panose="02040502050405020303" pitchFamily="18" charset="0"/>
              </a:rPr>
              <a:t>Explore your potential. </a:t>
            </a:r>
          </a:p>
          <a:p>
            <a:r>
              <a:rPr lang="en-GB" sz="3600" dirty="0" smtClean="0">
                <a:solidFill>
                  <a:srgbClr val="1F497D">
                    <a:lumMod val="50000"/>
                  </a:srgbClr>
                </a:solidFill>
                <a:latin typeface="Georgia" panose="02040502050405020303" pitchFamily="18" charset="0"/>
              </a:rPr>
              <a:t>Opportunities Fair </a:t>
            </a:r>
            <a:endParaRPr lang="en-GB" sz="3600" dirty="0">
              <a:solidFill>
                <a:srgbClr val="1F497D">
                  <a:lumMod val="50000"/>
                </a:srgbClr>
              </a:solidFill>
              <a:latin typeface="Georgia" panose="02040502050405020303" pitchFamily="18" charset="0"/>
            </a:endParaRPr>
          </a:p>
        </p:txBody>
      </p:sp>
      <p:sp>
        <p:nvSpPr>
          <p:cNvPr id="8" name="TextBox 7"/>
          <p:cNvSpPr txBox="1"/>
          <p:nvPr/>
        </p:nvSpPr>
        <p:spPr>
          <a:xfrm>
            <a:off x="509788" y="4458848"/>
            <a:ext cx="9030764" cy="954107"/>
          </a:xfrm>
          <a:prstGeom prst="rect">
            <a:avLst/>
          </a:prstGeom>
          <a:noFill/>
        </p:spPr>
        <p:txBody>
          <a:bodyPr wrap="square" rtlCol="0">
            <a:spAutoFit/>
          </a:bodyPr>
          <a:lstStyle/>
          <a:p>
            <a:endParaRPr lang="en-GB" sz="1400" dirty="0" smtClean="0">
              <a:solidFill>
                <a:prstClr val="black"/>
              </a:solidFill>
              <a:latin typeface="Georgia" panose="02040502050405020303" pitchFamily="18" charset="0"/>
            </a:endParaRPr>
          </a:p>
          <a:p>
            <a:r>
              <a:rPr lang="en-GB" sz="1400" dirty="0" smtClean="0">
                <a:solidFill>
                  <a:srgbClr val="4F81BD">
                    <a:lumMod val="50000"/>
                  </a:srgbClr>
                </a:solidFill>
                <a:latin typeface="Georgia" panose="02040502050405020303" pitchFamily="18" charset="0"/>
              </a:rPr>
              <a:t>The Fair showcases a variety of internal opportunities encompassing work experience; skills development; volunteering and partnerships, all intended to enrich student experience and equip you for the future. Opportunities are available both at home and oversees.  </a:t>
            </a:r>
            <a:endParaRPr lang="en-GB" sz="1400" dirty="0">
              <a:solidFill>
                <a:srgbClr val="4F81BD">
                  <a:lumMod val="50000"/>
                </a:srgbClr>
              </a:solidFill>
              <a:latin typeface="Georgia" panose="02040502050405020303" pitchFamily="18" charset="0"/>
            </a:endParaRPr>
          </a:p>
        </p:txBody>
      </p:sp>
    </p:spTree>
    <p:extLst>
      <p:ext uri="{BB962C8B-B14F-4D97-AF65-F5344CB8AC3E}">
        <p14:creationId xmlns:p14="http://schemas.microsoft.com/office/powerpoint/2010/main" val="22503265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12"/>
          <p:cNvSpPr txBox="1">
            <a:spLocks/>
          </p:cNvSpPr>
          <p:nvPr/>
        </p:nvSpPr>
        <p:spPr>
          <a:xfrm>
            <a:off x="683960" y="2276872"/>
            <a:ext cx="6192295" cy="3092430"/>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1800" dirty="0" smtClean="0">
              <a:solidFill>
                <a:prstClr val="black">
                  <a:tint val="75000"/>
                </a:prstClr>
              </a:solidFill>
            </a:endParaRPr>
          </a:p>
          <a:p>
            <a:endParaRPr lang="en-GB" sz="1800" dirty="0" smtClean="0">
              <a:solidFill>
                <a:prstClr val="black">
                  <a:tint val="75000"/>
                </a:prstClr>
              </a:solidFill>
            </a:endParaRPr>
          </a:p>
          <a:p>
            <a:r>
              <a:rPr lang="en-GB" sz="1800" dirty="0" smtClean="0">
                <a:solidFill>
                  <a:prstClr val="black"/>
                </a:solidFill>
              </a:rPr>
              <a:t>                        </a:t>
            </a:r>
            <a:endParaRPr lang="en-GB" sz="1800" dirty="0" smtClean="0">
              <a:solidFill>
                <a:prstClr val="black">
                  <a:tint val="75000"/>
                </a:prstClr>
              </a:solidFill>
            </a:endParaRPr>
          </a:p>
          <a:p>
            <a:endParaRPr lang="en-GB" sz="1800" dirty="0" smtClean="0">
              <a:solidFill>
                <a:prstClr val="black">
                  <a:tint val="75000"/>
                </a:prstClr>
              </a:solidFill>
            </a:endParaRPr>
          </a:p>
          <a:p>
            <a:endParaRPr lang="en-GB" sz="1800" dirty="0">
              <a:solidFill>
                <a:prstClr val="black">
                  <a:tint val="75000"/>
                </a:prstClr>
              </a:solidFill>
            </a:endParaRPr>
          </a:p>
        </p:txBody>
      </p:sp>
      <p:sp>
        <p:nvSpPr>
          <p:cNvPr id="4" name="TextBox 3"/>
          <p:cNvSpPr txBox="1"/>
          <p:nvPr/>
        </p:nvSpPr>
        <p:spPr>
          <a:xfrm>
            <a:off x="484312" y="2968206"/>
            <a:ext cx="8136512" cy="1569660"/>
          </a:xfrm>
          <a:prstGeom prst="rect">
            <a:avLst/>
          </a:prstGeom>
          <a:noFill/>
        </p:spPr>
        <p:txBody>
          <a:bodyPr wrap="square" rtlCol="0">
            <a:spAutoFit/>
          </a:bodyPr>
          <a:lstStyle/>
          <a:p>
            <a:endParaRPr lang="en-GB" dirty="0" smtClean="0">
              <a:solidFill>
                <a:srgbClr val="F79646">
                  <a:lumMod val="75000"/>
                </a:srgbClr>
              </a:solidFill>
              <a:latin typeface="Georgia" panose="02040502050405020303" pitchFamily="18" charset="0"/>
            </a:endParaRPr>
          </a:p>
          <a:p>
            <a:r>
              <a:rPr lang="en-GB" sz="2000" dirty="0" smtClean="0">
                <a:solidFill>
                  <a:srgbClr val="F79646">
                    <a:lumMod val="75000"/>
                  </a:srgbClr>
                </a:solidFill>
                <a:latin typeface="Georgia" panose="02040502050405020303" pitchFamily="18" charset="0"/>
              </a:rPr>
              <a:t>20th October 2015 </a:t>
            </a:r>
          </a:p>
          <a:p>
            <a:r>
              <a:rPr lang="en-GB" sz="2000" dirty="0" smtClean="0">
                <a:solidFill>
                  <a:srgbClr val="F79646">
                    <a:lumMod val="75000"/>
                  </a:srgbClr>
                </a:solidFill>
                <a:latin typeface="Georgia" panose="02040502050405020303" pitchFamily="18" charset="0"/>
              </a:rPr>
              <a:t>11.00am-3.30pm</a:t>
            </a:r>
          </a:p>
          <a:p>
            <a:r>
              <a:rPr lang="en-GB" sz="1900" dirty="0" smtClean="0">
                <a:solidFill>
                  <a:srgbClr val="4F81BD">
                    <a:lumMod val="75000"/>
                  </a:srgbClr>
                </a:solidFill>
                <a:latin typeface="Georgia" panose="02040502050405020303" pitchFamily="18" charset="0"/>
              </a:rPr>
              <a:t>Garden Court, Hartley Suite and Marquee outside Garden Court</a:t>
            </a:r>
          </a:p>
          <a:p>
            <a:r>
              <a:rPr lang="en-GB" sz="1900" dirty="0" smtClean="0">
                <a:solidFill>
                  <a:srgbClr val="4F81BD">
                    <a:lumMod val="75000"/>
                  </a:srgbClr>
                </a:solidFill>
                <a:latin typeface="Georgia" panose="02040502050405020303" pitchFamily="18" charset="0"/>
              </a:rPr>
              <a:t>Building 40 and 38, Highfield Campus</a:t>
            </a:r>
            <a:endParaRPr lang="en-GB" sz="1900" dirty="0">
              <a:solidFill>
                <a:srgbClr val="4F81BD">
                  <a:lumMod val="75000"/>
                </a:srgbClr>
              </a:solidFill>
              <a:latin typeface="Georgia" panose="02040502050405020303" pitchFamily="18" charset="0"/>
            </a:endParaRPr>
          </a:p>
        </p:txBody>
      </p:sp>
      <p:sp>
        <p:nvSpPr>
          <p:cNvPr id="5" name="TextBox 4"/>
          <p:cNvSpPr txBox="1"/>
          <p:nvPr/>
        </p:nvSpPr>
        <p:spPr>
          <a:xfrm>
            <a:off x="539552" y="5229200"/>
            <a:ext cx="8064504" cy="1354217"/>
          </a:xfrm>
          <a:prstGeom prst="rect">
            <a:avLst/>
          </a:prstGeom>
          <a:noFill/>
        </p:spPr>
        <p:txBody>
          <a:bodyPr wrap="square" rtlCol="0">
            <a:spAutoFit/>
          </a:bodyPr>
          <a:lstStyle/>
          <a:p>
            <a:r>
              <a:rPr lang="en-GB" sz="1600" dirty="0" smtClean="0">
                <a:solidFill>
                  <a:prstClr val="black">
                    <a:lumMod val="85000"/>
                    <a:lumOff val="15000"/>
                  </a:prstClr>
                </a:solidFill>
                <a:latin typeface="Georgia" panose="02040502050405020303" pitchFamily="18" charset="0"/>
              </a:rPr>
              <a:t>Download your copy of the Fair Brochure </a:t>
            </a:r>
            <a:r>
              <a:rPr lang="en-GB" sz="1600" dirty="0">
                <a:solidFill>
                  <a:prstClr val="black">
                    <a:lumMod val="85000"/>
                    <a:lumOff val="15000"/>
                  </a:prstClr>
                </a:solidFill>
                <a:latin typeface="Georgia" panose="02040502050405020303" pitchFamily="18" charset="0"/>
              </a:rPr>
              <a:t>at   </a:t>
            </a:r>
            <a:r>
              <a:rPr lang="en-GB" sz="1600" u="sng" dirty="0">
                <a:solidFill>
                  <a:prstClr val="black">
                    <a:lumMod val="95000"/>
                    <a:lumOff val="5000"/>
                  </a:prstClr>
                </a:solidFill>
                <a:latin typeface="Georgia" panose="02040502050405020303" pitchFamily="18" charset="0"/>
                <a:hlinkClick r:id="rId2"/>
              </a:rPr>
              <a:t>http://</a:t>
            </a:r>
            <a:r>
              <a:rPr lang="en-GB" sz="1600" u="sng" dirty="0" smtClean="0">
                <a:solidFill>
                  <a:prstClr val="black">
                    <a:lumMod val="95000"/>
                    <a:lumOff val="5000"/>
                  </a:prstClr>
                </a:solidFill>
                <a:latin typeface="Georgia" panose="02040502050405020303" pitchFamily="18" charset="0"/>
                <a:hlinkClick r:id="rId2"/>
              </a:rPr>
              <a:t>www.southampton.ac.uk/careers/students/events-workshops-fairs/fairs/bf.page</a:t>
            </a:r>
            <a:r>
              <a:rPr lang="en-GB" sz="1600" u="sng" dirty="0" smtClean="0">
                <a:solidFill>
                  <a:prstClr val="black">
                    <a:lumMod val="95000"/>
                    <a:lumOff val="5000"/>
                  </a:prstClr>
                </a:solidFill>
                <a:latin typeface="Georgia" panose="02040502050405020303" pitchFamily="18" charset="0"/>
              </a:rPr>
              <a:t>? </a:t>
            </a:r>
            <a:r>
              <a:rPr lang="en-GB" sz="1600" dirty="0" smtClean="0">
                <a:solidFill>
                  <a:prstClr val="black">
                    <a:lumMod val="85000"/>
                    <a:lumOff val="15000"/>
                  </a:prstClr>
                </a:solidFill>
                <a:latin typeface="Georgia" panose="02040502050405020303" pitchFamily="18" charset="0"/>
              </a:rPr>
              <a:t>and find further information on the Prepare for the Fair sessions and CV Clinic and the Fair. </a:t>
            </a:r>
          </a:p>
          <a:p>
            <a:endParaRPr lang="en-GB" dirty="0">
              <a:solidFill>
                <a:prstClr val="black"/>
              </a:solidFill>
              <a:latin typeface="Georgia" panose="02040502050405020303" pitchFamily="18"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9392"/>
            <a:ext cx="6801828" cy="3206341"/>
          </a:xfrm>
          <a:prstGeom prst="rect">
            <a:avLst/>
          </a:prstGeom>
        </p:spPr>
      </p:pic>
      <p:sp>
        <p:nvSpPr>
          <p:cNvPr id="2" name="TextBox 1"/>
          <p:cNvSpPr txBox="1"/>
          <p:nvPr/>
        </p:nvSpPr>
        <p:spPr>
          <a:xfrm>
            <a:off x="524236" y="4537866"/>
            <a:ext cx="8296236" cy="646331"/>
          </a:xfrm>
          <a:prstGeom prst="rect">
            <a:avLst/>
          </a:prstGeom>
          <a:noFill/>
        </p:spPr>
        <p:txBody>
          <a:bodyPr wrap="square" rtlCol="0">
            <a:spAutoFit/>
          </a:bodyPr>
          <a:lstStyle/>
          <a:p>
            <a:r>
              <a:rPr lang="en-GB" dirty="0">
                <a:solidFill>
                  <a:srgbClr val="F79646">
                    <a:lumMod val="75000"/>
                  </a:srgbClr>
                </a:solidFill>
                <a:latin typeface="Georgia" panose="02040502050405020303" pitchFamily="18" charset="0"/>
              </a:rPr>
              <a:t>Come along to this careers fair to discuss graduate, internship, placement and volunteering opportunities with 110 exhibitors!</a:t>
            </a:r>
          </a:p>
        </p:txBody>
      </p:sp>
    </p:spTree>
    <p:extLst>
      <p:ext uri="{BB962C8B-B14F-4D97-AF65-F5344CB8AC3E}">
        <p14:creationId xmlns:p14="http://schemas.microsoft.com/office/powerpoint/2010/main" val="38653223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1997" t="11626" r="46425" b="8742"/>
          <a:stretch/>
        </p:blipFill>
        <p:spPr>
          <a:xfrm>
            <a:off x="228600" y="1219200"/>
            <a:ext cx="8753513" cy="4883732"/>
          </a:xfrm>
          <a:prstGeom prst="rect">
            <a:avLst/>
          </a:prstGeom>
        </p:spPr>
      </p:pic>
      <p:grpSp>
        <p:nvGrpSpPr>
          <p:cNvPr id="5" name="Group 4"/>
          <p:cNvGrpSpPr/>
          <p:nvPr/>
        </p:nvGrpSpPr>
        <p:grpSpPr>
          <a:xfrm>
            <a:off x="533399" y="491604"/>
            <a:ext cx="7999041" cy="469080"/>
            <a:chOff x="533399" y="491604"/>
            <a:chExt cx="7999041" cy="469080"/>
          </a:xfrm>
        </p:grpSpPr>
        <p:grpSp>
          <p:nvGrpSpPr>
            <p:cNvPr id="3" name="Group 2"/>
            <p:cNvGrpSpPr/>
            <p:nvPr/>
          </p:nvGrpSpPr>
          <p:grpSpPr>
            <a:xfrm>
              <a:off x="533399" y="491604"/>
              <a:ext cx="7999041" cy="469080"/>
              <a:chOff x="386577" y="492944"/>
              <a:chExt cx="4584630" cy="625440"/>
            </a:xfrm>
          </p:grpSpPr>
          <p:sp>
            <p:nvSpPr>
              <p:cNvPr id="6" name="TextBox 5"/>
              <p:cNvSpPr txBox="1"/>
              <p:nvPr/>
            </p:nvSpPr>
            <p:spPr>
              <a:xfrm>
                <a:off x="1712191" y="502831"/>
                <a:ext cx="3259016" cy="615553"/>
              </a:xfrm>
              <a:prstGeom prst="rect">
                <a:avLst/>
              </a:prstGeom>
              <a:noFill/>
            </p:spPr>
            <p:txBody>
              <a:bodyPr wrap="square" rtlCol="0">
                <a:spAutoFit/>
              </a:bodyPr>
              <a:lstStyle/>
              <a:p>
                <a:r>
                  <a:rPr lang="en-GB" sz="2400" b="1" u="sng" dirty="0" smtClean="0">
                    <a:solidFill>
                      <a:srgbClr val="44546A"/>
                    </a:solidFill>
                    <a:ea typeface="ＭＳ Ｐゴシック" panose="020B0600070205080204" pitchFamily="34" charset="-128"/>
                    <a:hlinkClick r:id="rId4"/>
                  </a:rPr>
                  <a:t>https</a:t>
                </a:r>
                <a:r>
                  <a:rPr lang="en-GB" sz="2400" b="1" u="sng" dirty="0">
                    <a:solidFill>
                      <a:srgbClr val="44546A"/>
                    </a:solidFill>
                    <a:ea typeface="ＭＳ Ｐゴシック" panose="020B0600070205080204" pitchFamily="34" charset="-128"/>
                    <a:hlinkClick r:id="rId4"/>
                  </a:rPr>
                  <a:t>://uk.pinterest.com/uoscareers</a:t>
                </a:r>
                <a:r>
                  <a:rPr lang="en-GB" sz="2000" b="1" u="sng" dirty="0">
                    <a:solidFill>
                      <a:srgbClr val="44546A"/>
                    </a:solidFill>
                    <a:ea typeface="ＭＳ Ｐゴシック" panose="020B0600070205080204" pitchFamily="34" charset="-128"/>
                    <a:hlinkClick r:id="rId4"/>
                  </a:rPr>
                  <a:t>/</a:t>
                </a:r>
                <a:endParaRPr lang="en-GB" sz="2000" b="1" u="sng" dirty="0">
                  <a:solidFill>
                    <a:srgbClr val="44546A"/>
                  </a:solidFill>
                  <a:ea typeface="ＭＳ Ｐゴシック" panose="020B0600070205080204" pitchFamily="34" charset="-128"/>
                </a:endParaRPr>
              </a:p>
            </p:txBody>
          </p:sp>
          <p:pic>
            <p:nvPicPr>
              <p:cNvPr id="7" name="Picture 2" descr="http://www.authormedia.com/wp-content/uploads/2013/04/pinterest_badge_red.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6577" y="492944"/>
                <a:ext cx="361341" cy="563726"/>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extBox 3"/>
            <p:cNvSpPr txBox="1"/>
            <p:nvPr/>
          </p:nvSpPr>
          <p:spPr>
            <a:xfrm>
              <a:off x="1029343" y="499019"/>
              <a:ext cx="1816924" cy="461665"/>
            </a:xfrm>
            <a:prstGeom prst="rect">
              <a:avLst/>
            </a:prstGeom>
            <a:noFill/>
          </p:spPr>
          <p:txBody>
            <a:bodyPr wrap="square" rtlCol="0">
              <a:spAutoFit/>
            </a:bodyPr>
            <a:lstStyle/>
            <a:p>
              <a:pPr algn="ctr" eaLnBrk="0" fontAlgn="base" hangingPunct="0">
                <a:spcBef>
                  <a:spcPct val="0"/>
                </a:spcBef>
                <a:spcAft>
                  <a:spcPct val="0"/>
                </a:spcAft>
              </a:pPr>
              <a:r>
                <a:rPr lang="en-GB" sz="2400" dirty="0" smtClean="0">
                  <a:solidFill>
                    <a:srgbClr val="44546A"/>
                  </a:solidFill>
                  <a:latin typeface="Lucida Sans" panose="020B0602030504020204" pitchFamily="34" charset="0"/>
                  <a:ea typeface="ＭＳ Ｐゴシック" panose="020B0600070205080204" pitchFamily="34" charset="-128"/>
                </a:rPr>
                <a:t>Pinterest:</a:t>
              </a:r>
            </a:p>
          </p:txBody>
        </p:sp>
      </p:grpSp>
    </p:spTree>
    <p:extLst>
      <p:ext uri="{BB962C8B-B14F-4D97-AF65-F5344CB8AC3E}">
        <p14:creationId xmlns:p14="http://schemas.microsoft.com/office/powerpoint/2010/main" val="36671202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4"/>
          <p:cNvSpPr txBox="1">
            <a:spLocks noChangeArrowheads="1"/>
          </p:cNvSpPr>
          <p:nvPr/>
        </p:nvSpPr>
        <p:spPr bwMode="auto">
          <a:xfrm>
            <a:off x="4185007" y="1340768"/>
            <a:ext cx="4875212" cy="2294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sz="900">
                <a:solidFill>
                  <a:schemeClr val="tx1"/>
                </a:solidFill>
                <a:latin typeface="Georgia" pitchFamily="18" charset="0"/>
                <a:ea typeface="ＭＳ Ｐゴシック" pitchFamily="34" charset="-128"/>
              </a:defRPr>
            </a:lvl1pPr>
            <a:lvl2pPr marL="742950" indent="-285750" eaLnBrk="0" hangingPunct="0">
              <a:defRPr sz="900">
                <a:solidFill>
                  <a:schemeClr val="tx1"/>
                </a:solidFill>
                <a:latin typeface="Georgia" pitchFamily="18" charset="0"/>
                <a:ea typeface="ＭＳ Ｐゴシック" pitchFamily="34" charset="-128"/>
              </a:defRPr>
            </a:lvl2pPr>
            <a:lvl3pPr marL="1143000" indent="-228600" eaLnBrk="0" hangingPunct="0">
              <a:defRPr sz="900">
                <a:solidFill>
                  <a:schemeClr val="tx1"/>
                </a:solidFill>
                <a:latin typeface="Georgia" pitchFamily="18" charset="0"/>
                <a:ea typeface="ＭＳ Ｐゴシック" pitchFamily="34" charset="-128"/>
              </a:defRPr>
            </a:lvl3pPr>
            <a:lvl4pPr marL="1600200" indent="-228600" eaLnBrk="0" hangingPunct="0">
              <a:defRPr sz="900">
                <a:solidFill>
                  <a:schemeClr val="tx1"/>
                </a:solidFill>
                <a:latin typeface="Georgia" pitchFamily="18" charset="0"/>
                <a:ea typeface="ＭＳ Ｐゴシック" pitchFamily="34" charset="-128"/>
              </a:defRPr>
            </a:lvl4pPr>
            <a:lvl5pPr marL="2057400" indent="-228600" eaLnBrk="0" hangingPunct="0">
              <a:defRPr sz="900">
                <a:solidFill>
                  <a:schemeClr val="tx1"/>
                </a:solidFill>
                <a:latin typeface="Georgia" pitchFamily="18" charset="0"/>
                <a:ea typeface="ＭＳ Ｐゴシック" pitchFamily="34" charset="-128"/>
              </a:defRPr>
            </a:lvl5pPr>
            <a:lvl6pPr marL="25146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6pPr>
            <a:lvl7pPr marL="29718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7pPr>
            <a:lvl8pPr marL="34290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8pPr>
            <a:lvl9pPr marL="3886200" indent="-228600" eaLnBrk="0" fontAlgn="base" hangingPunct="0">
              <a:spcBef>
                <a:spcPct val="0"/>
              </a:spcBef>
              <a:spcAft>
                <a:spcPct val="70000"/>
              </a:spcAft>
              <a:buChar char="•"/>
              <a:defRPr sz="900">
                <a:solidFill>
                  <a:schemeClr val="tx1"/>
                </a:solidFill>
                <a:latin typeface="Georgia" pitchFamily="18" charset="0"/>
                <a:ea typeface="ＭＳ Ｐゴシック" pitchFamily="34" charset="-128"/>
              </a:defRPr>
            </a:lvl9pPr>
          </a:lstStyle>
          <a:p>
            <a:pPr algn="ctr" fontAlgn="base">
              <a:spcBef>
                <a:spcPct val="0"/>
              </a:spcBef>
              <a:spcAft>
                <a:spcPct val="0"/>
              </a:spcAft>
              <a:defRPr/>
            </a:pPr>
            <a:r>
              <a:rPr lang="en-GB" altLang="en-US" sz="3200" dirty="0">
                <a:ln w="12700">
                  <a:solidFill>
                    <a:srgbClr val="CCE5E9">
                      <a:satMod val="155000"/>
                    </a:srgbClr>
                  </a:solidFill>
                  <a:prstDash val="solid"/>
                </a:ln>
                <a:solidFill>
                  <a:srgbClr val="0089B0">
                    <a:lumMod val="20000"/>
                    <a:lumOff val="80000"/>
                  </a:srgbClr>
                </a:solidFill>
                <a:latin typeface="Lucida Sans" pitchFamily="34" charset="0"/>
                <a:cs typeface="Arial" pitchFamily="34" charset="0"/>
              </a:rPr>
              <a:t>Career </a:t>
            </a:r>
            <a:r>
              <a:rPr lang="en-GB" altLang="en-US" sz="3200" dirty="0" smtClean="0">
                <a:ln w="12700">
                  <a:solidFill>
                    <a:srgbClr val="CCE5E9">
                      <a:satMod val="155000"/>
                    </a:srgbClr>
                  </a:solidFill>
                  <a:prstDash val="solid"/>
                </a:ln>
                <a:solidFill>
                  <a:srgbClr val="0089B0">
                    <a:lumMod val="20000"/>
                    <a:lumOff val="80000"/>
                  </a:srgbClr>
                </a:solidFill>
                <a:latin typeface="Lucida Sans" pitchFamily="34" charset="0"/>
                <a:cs typeface="Arial" pitchFamily="34" charset="0"/>
              </a:rPr>
              <a:t>Destinations</a:t>
            </a:r>
          </a:p>
          <a:p>
            <a:pPr algn="ctr" fontAlgn="base">
              <a:spcBef>
                <a:spcPct val="0"/>
              </a:spcBef>
              <a:spcAft>
                <a:spcPct val="0"/>
              </a:spcAft>
              <a:defRPr/>
            </a:pPr>
            <a:endParaRPr lang="en-GB" altLang="en-US" sz="500" b="1" dirty="0">
              <a:ln w="12700">
                <a:solidFill>
                  <a:srgbClr val="CCE5E9">
                    <a:satMod val="155000"/>
                  </a:srgbClr>
                </a:solidFill>
                <a:prstDash val="solid"/>
              </a:ln>
              <a:solidFill>
                <a:srgbClr val="0089B0">
                  <a:lumMod val="20000"/>
                  <a:lumOff val="80000"/>
                </a:srgbClr>
              </a:solidFill>
              <a:latin typeface="Lucida Sans" pitchFamily="34" charset="0"/>
              <a:cs typeface="Arial" pitchFamily="34" charset="0"/>
            </a:endParaRPr>
          </a:p>
          <a:p>
            <a:pPr algn="ctr" fontAlgn="base">
              <a:spcBef>
                <a:spcPct val="0"/>
              </a:spcBef>
              <a:spcAft>
                <a:spcPct val="0"/>
              </a:spcAft>
              <a:defRPr/>
            </a:pPr>
            <a:r>
              <a:rPr lang="en-GB" altLang="en-US" sz="1600" b="1" dirty="0">
                <a:solidFill>
                  <a:srgbClr val="B2D5D5"/>
                </a:solidFill>
                <a:latin typeface="Lucida Sans" pitchFamily="34" charset="0"/>
                <a:cs typeface="Arial" pitchFamily="34" charset="0"/>
              </a:rPr>
              <a:t>Building 37, Highfield </a:t>
            </a:r>
            <a:r>
              <a:rPr lang="en-GB" altLang="en-US" sz="1600" b="1" dirty="0" smtClean="0">
                <a:solidFill>
                  <a:srgbClr val="B2D5D5"/>
                </a:solidFill>
                <a:latin typeface="Lucida Sans" pitchFamily="34" charset="0"/>
                <a:cs typeface="Arial" pitchFamily="34" charset="0"/>
              </a:rPr>
              <a:t>Campus</a:t>
            </a:r>
            <a:endParaRPr lang="en-GB" altLang="en-US" sz="1600" b="1" dirty="0">
              <a:solidFill>
                <a:srgbClr val="B2D5D5"/>
              </a:solidFill>
              <a:latin typeface="Lucida Sans" pitchFamily="34" charset="0"/>
              <a:cs typeface="Arial" pitchFamily="34" charset="0"/>
            </a:endParaRPr>
          </a:p>
          <a:p>
            <a:pPr algn="ctr" fontAlgn="base">
              <a:spcBef>
                <a:spcPct val="0"/>
              </a:spcBef>
              <a:spcAft>
                <a:spcPct val="0"/>
              </a:spcAft>
              <a:defRPr/>
            </a:pPr>
            <a:endParaRPr lang="en-GB" altLang="en-US" sz="2400" b="1" dirty="0">
              <a:solidFill>
                <a:srgbClr val="B2D5D5"/>
              </a:solidFill>
              <a:latin typeface="Lucida Sans" pitchFamily="34" charset="0"/>
              <a:cs typeface="Arial" pitchFamily="34" charset="0"/>
            </a:endParaRPr>
          </a:p>
          <a:p>
            <a:pPr algn="ctr" fontAlgn="base">
              <a:spcBef>
                <a:spcPct val="0"/>
              </a:spcBef>
              <a:spcAft>
                <a:spcPct val="0"/>
              </a:spcAft>
              <a:defRPr/>
            </a:pPr>
            <a:r>
              <a:rPr lang="en-GB" altLang="en-US" sz="2000" b="1" dirty="0" smtClean="0">
                <a:solidFill>
                  <a:srgbClr val="B2D5D5"/>
                </a:solidFill>
                <a:latin typeface="Lucida Sans" pitchFamily="34" charset="0"/>
                <a:cs typeface="Arial" pitchFamily="34" charset="0"/>
                <a:hlinkClick r:id="rId3"/>
              </a:rPr>
              <a:t>careers@southampton.ac.uk</a:t>
            </a:r>
            <a:endParaRPr lang="en-GB" altLang="en-US" sz="2000" b="1" dirty="0">
              <a:solidFill>
                <a:srgbClr val="B2D5D5"/>
              </a:solidFill>
              <a:latin typeface="Lucida Sans" pitchFamily="34" charset="0"/>
              <a:cs typeface="Arial" pitchFamily="34" charset="0"/>
            </a:endParaRPr>
          </a:p>
          <a:p>
            <a:pPr algn="ctr" fontAlgn="base">
              <a:spcBef>
                <a:spcPct val="0"/>
              </a:spcBef>
              <a:spcAft>
                <a:spcPct val="0"/>
              </a:spcAft>
              <a:defRPr/>
            </a:pPr>
            <a:endParaRPr lang="en-GB" altLang="en-US" sz="2000" b="1" dirty="0">
              <a:solidFill>
                <a:srgbClr val="B2D5D5"/>
              </a:solidFill>
              <a:latin typeface="Lucida Sans" pitchFamily="34" charset="0"/>
              <a:cs typeface="Arial" pitchFamily="34" charset="0"/>
            </a:endParaRPr>
          </a:p>
          <a:p>
            <a:pPr algn="ctr" fontAlgn="base">
              <a:spcBef>
                <a:spcPct val="0"/>
              </a:spcBef>
              <a:spcAft>
                <a:spcPct val="0"/>
              </a:spcAft>
              <a:defRPr/>
            </a:pPr>
            <a:r>
              <a:rPr lang="en-GB" altLang="en-US" sz="2000" b="1" dirty="0">
                <a:solidFill>
                  <a:srgbClr val="B2D5D5"/>
                </a:solidFill>
                <a:latin typeface="Lucida Sans" pitchFamily="34" charset="0"/>
                <a:cs typeface="Arial" pitchFamily="34" charset="0"/>
              </a:rPr>
              <a:t>+44 (0)23 8059 3501</a:t>
            </a:r>
          </a:p>
        </p:txBody>
      </p:sp>
      <p:sp>
        <p:nvSpPr>
          <p:cNvPr id="5" name="Rectangle 2"/>
          <p:cNvSpPr txBox="1">
            <a:spLocks noChangeArrowheads="1"/>
          </p:cNvSpPr>
          <p:nvPr/>
        </p:nvSpPr>
        <p:spPr bwMode="auto">
          <a:xfrm>
            <a:off x="4722813" y="4652963"/>
            <a:ext cx="3157537" cy="422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tIns="0" rIns="0" bIns="0"/>
          <a:lstStyle>
            <a:lvl1pPr algn="l" rtl="0" fontAlgn="base">
              <a:spcBef>
                <a:spcPct val="0"/>
              </a:spcBef>
              <a:spcAft>
                <a:spcPct val="0"/>
              </a:spcAft>
              <a:defRPr sz="3600" b="1">
                <a:solidFill>
                  <a:schemeClr val="tx2"/>
                </a:solidFill>
                <a:latin typeface="+mj-lt"/>
                <a:ea typeface="+mj-ea"/>
                <a:cs typeface="+mj-cs"/>
              </a:defRPr>
            </a:lvl1pPr>
            <a:lvl2pPr algn="l" rtl="0" fontAlgn="base">
              <a:spcBef>
                <a:spcPct val="0"/>
              </a:spcBef>
              <a:spcAft>
                <a:spcPct val="0"/>
              </a:spcAft>
              <a:defRPr sz="3600" b="1">
                <a:solidFill>
                  <a:schemeClr val="tx2"/>
                </a:solidFill>
                <a:latin typeface="Lucida Sans" pitchFamily="34" charset="0"/>
                <a:ea typeface="ＭＳ Ｐゴシック" pitchFamily="16" charset="-128"/>
              </a:defRPr>
            </a:lvl2pPr>
            <a:lvl3pPr algn="l" rtl="0" fontAlgn="base">
              <a:spcBef>
                <a:spcPct val="0"/>
              </a:spcBef>
              <a:spcAft>
                <a:spcPct val="0"/>
              </a:spcAft>
              <a:defRPr sz="3600" b="1">
                <a:solidFill>
                  <a:schemeClr val="tx2"/>
                </a:solidFill>
                <a:latin typeface="Lucida Sans" pitchFamily="34" charset="0"/>
                <a:ea typeface="ＭＳ Ｐゴシック" pitchFamily="16" charset="-128"/>
              </a:defRPr>
            </a:lvl3pPr>
            <a:lvl4pPr algn="l" rtl="0" fontAlgn="base">
              <a:spcBef>
                <a:spcPct val="0"/>
              </a:spcBef>
              <a:spcAft>
                <a:spcPct val="0"/>
              </a:spcAft>
              <a:defRPr sz="3600" b="1">
                <a:solidFill>
                  <a:schemeClr val="tx2"/>
                </a:solidFill>
                <a:latin typeface="Lucida Sans" pitchFamily="34" charset="0"/>
                <a:ea typeface="ＭＳ Ｐゴシック" pitchFamily="16" charset="-128"/>
              </a:defRPr>
            </a:lvl4pPr>
            <a:lvl5pPr algn="l" rtl="0" fontAlgn="base">
              <a:spcBef>
                <a:spcPct val="0"/>
              </a:spcBef>
              <a:spcAft>
                <a:spcPct val="0"/>
              </a:spcAft>
              <a:defRPr sz="3600" b="1">
                <a:solidFill>
                  <a:schemeClr val="tx2"/>
                </a:solidFill>
                <a:latin typeface="Lucida Sans" pitchFamily="34" charset="0"/>
                <a:ea typeface="ＭＳ Ｐゴシック" pitchFamily="16" charset="-128"/>
              </a:defRPr>
            </a:lvl5pPr>
            <a:lvl6pPr marL="457200" algn="l" rtl="0" fontAlgn="base">
              <a:spcBef>
                <a:spcPct val="0"/>
              </a:spcBef>
              <a:spcAft>
                <a:spcPct val="0"/>
              </a:spcAft>
              <a:defRPr sz="3600" b="1">
                <a:solidFill>
                  <a:schemeClr val="tx2"/>
                </a:solidFill>
                <a:latin typeface="Lucida Sans" pitchFamily="34" charset="0"/>
                <a:ea typeface="ＭＳ Ｐゴシック" pitchFamily="16" charset="-128"/>
              </a:defRPr>
            </a:lvl6pPr>
            <a:lvl7pPr marL="914400" algn="l" rtl="0" fontAlgn="base">
              <a:spcBef>
                <a:spcPct val="0"/>
              </a:spcBef>
              <a:spcAft>
                <a:spcPct val="0"/>
              </a:spcAft>
              <a:defRPr sz="3600" b="1">
                <a:solidFill>
                  <a:schemeClr val="tx2"/>
                </a:solidFill>
                <a:latin typeface="Lucida Sans" pitchFamily="34" charset="0"/>
                <a:ea typeface="ＭＳ Ｐゴシック" pitchFamily="16" charset="-128"/>
              </a:defRPr>
            </a:lvl7pPr>
            <a:lvl8pPr marL="1371600" algn="l" rtl="0" fontAlgn="base">
              <a:spcBef>
                <a:spcPct val="0"/>
              </a:spcBef>
              <a:spcAft>
                <a:spcPct val="0"/>
              </a:spcAft>
              <a:defRPr sz="3600" b="1">
                <a:solidFill>
                  <a:schemeClr val="tx2"/>
                </a:solidFill>
                <a:latin typeface="Lucida Sans" pitchFamily="34" charset="0"/>
                <a:ea typeface="ＭＳ Ｐゴシック" pitchFamily="16" charset="-128"/>
              </a:defRPr>
            </a:lvl8pPr>
            <a:lvl9pPr marL="1828800" algn="l" rtl="0" fontAlgn="base">
              <a:spcBef>
                <a:spcPct val="0"/>
              </a:spcBef>
              <a:spcAft>
                <a:spcPct val="0"/>
              </a:spcAft>
              <a:defRPr sz="3600" b="1">
                <a:solidFill>
                  <a:schemeClr val="tx2"/>
                </a:solidFill>
                <a:latin typeface="Lucida Sans" pitchFamily="34" charset="0"/>
                <a:ea typeface="ＭＳ Ｐゴシック" pitchFamily="16" charset="-128"/>
              </a:defRPr>
            </a:lvl9pPr>
          </a:lstStyle>
          <a:p>
            <a:pPr eaLnBrk="0" hangingPunct="0">
              <a:defRPr/>
            </a:pPr>
            <a:r>
              <a:rPr lang="en-GB" sz="1800" kern="0" dirty="0" smtClean="0">
                <a:solidFill>
                  <a:srgbClr val="E5E3DB"/>
                </a:solidFill>
              </a:rPr>
              <a:t>UoS_CareerDestinations</a:t>
            </a:r>
          </a:p>
        </p:txBody>
      </p:sp>
      <p:sp>
        <p:nvSpPr>
          <p:cNvPr id="6" name="Rectangle 2"/>
          <p:cNvSpPr txBox="1">
            <a:spLocks noChangeArrowheads="1"/>
          </p:cNvSpPr>
          <p:nvPr/>
        </p:nvSpPr>
        <p:spPr bwMode="auto">
          <a:xfrm>
            <a:off x="4722813" y="5373688"/>
            <a:ext cx="2443162" cy="4238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tIns="0" rIns="0" bIns="0"/>
          <a:lstStyle>
            <a:lvl1pPr algn="l" rtl="0" fontAlgn="base">
              <a:spcBef>
                <a:spcPct val="0"/>
              </a:spcBef>
              <a:spcAft>
                <a:spcPct val="0"/>
              </a:spcAft>
              <a:defRPr sz="3600" b="1">
                <a:solidFill>
                  <a:schemeClr val="tx2"/>
                </a:solidFill>
                <a:latin typeface="+mj-lt"/>
                <a:ea typeface="+mj-ea"/>
                <a:cs typeface="+mj-cs"/>
              </a:defRPr>
            </a:lvl1pPr>
            <a:lvl2pPr algn="l" rtl="0" fontAlgn="base">
              <a:spcBef>
                <a:spcPct val="0"/>
              </a:spcBef>
              <a:spcAft>
                <a:spcPct val="0"/>
              </a:spcAft>
              <a:defRPr sz="3600" b="1">
                <a:solidFill>
                  <a:schemeClr val="tx2"/>
                </a:solidFill>
                <a:latin typeface="Lucida Sans" pitchFamily="34" charset="0"/>
                <a:ea typeface="ＭＳ Ｐゴシック" pitchFamily="16" charset="-128"/>
              </a:defRPr>
            </a:lvl2pPr>
            <a:lvl3pPr algn="l" rtl="0" fontAlgn="base">
              <a:spcBef>
                <a:spcPct val="0"/>
              </a:spcBef>
              <a:spcAft>
                <a:spcPct val="0"/>
              </a:spcAft>
              <a:defRPr sz="3600" b="1">
                <a:solidFill>
                  <a:schemeClr val="tx2"/>
                </a:solidFill>
                <a:latin typeface="Lucida Sans" pitchFamily="34" charset="0"/>
                <a:ea typeface="ＭＳ Ｐゴシック" pitchFamily="16" charset="-128"/>
              </a:defRPr>
            </a:lvl3pPr>
            <a:lvl4pPr algn="l" rtl="0" fontAlgn="base">
              <a:spcBef>
                <a:spcPct val="0"/>
              </a:spcBef>
              <a:spcAft>
                <a:spcPct val="0"/>
              </a:spcAft>
              <a:defRPr sz="3600" b="1">
                <a:solidFill>
                  <a:schemeClr val="tx2"/>
                </a:solidFill>
                <a:latin typeface="Lucida Sans" pitchFamily="34" charset="0"/>
                <a:ea typeface="ＭＳ Ｐゴシック" pitchFamily="16" charset="-128"/>
              </a:defRPr>
            </a:lvl4pPr>
            <a:lvl5pPr algn="l" rtl="0" fontAlgn="base">
              <a:spcBef>
                <a:spcPct val="0"/>
              </a:spcBef>
              <a:spcAft>
                <a:spcPct val="0"/>
              </a:spcAft>
              <a:defRPr sz="3600" b="1">
                <a:solidFill>
                  <a:schemeClr val="tx2"/>
                </a:solidFill>
                <a:latin typeface="Lucida Sans" pitchFamily="34" charset="0"/>
                <a:ea typeface="ＭＳ Ｐゴシック" pitchFamily="16" charset="-128"/>
              </a:defRPr>
            </a:lvl5pPr>
            <a:lvl6pPr marL="457200" algn="l" rtl="0" fontAlgn="base">
              <a:spcBef>
                <a:spcPct val="0"/>
              </a:spcBef>
              <a:spcAft>
                <a:spcPct val="0"/>
              </a:spcAft>
              <a:defRPr sz="3600" b="1">
                <a:solidFill>
                  <a:schemeClr val="tx2"/>
                </a:solidFill>
                <a:latin typeface="Lucida Sans" pitchFamily="34" charset="0"/>
                <a:ea typeface="ＭＳ Ｐゴシック" pitchFamily="16" charset="-128"/>
              </a:defRPr>
            </a:lvl6pPr>
            <a:lvl7pPr marL="914400" algn="l" rtl="0" fontAlgn="base">
              <a:spcBef>
                <a:spcPct val="0"/>
              </a:spcBef>
              <a:spcAft>
                <a:spcPct val="0"/>
              </a:spcAft>
              <a:defRPr sz="3600" b="1">
                <a:solidFill>
                  <a:schemeClr val="tx2"/>
                </a:solidFill>
                <a:latin typeface="Lucida Sans" pitchFamily="34" charset="0"/>
                <a:ea typeface="ＭＳ Ｐゴシック" pitchFamily="16" charset="-128"/>
              </a:defRPr>
            </a:lvl7pPr>
            <a:lvl8pPr marL="1371600" algn="l" rtl="0" fontAlgn="base">
              <a:spcBef>
                <a:spcPct val="0"/>
              </a:spcBef>
              <a:spcAft>
                <a:spcPct val="0"/>
              </a:spcAft>
              <a:defRPr sz="3600" b="1">
                <a:solidFill>
                  <a:schemeClr val="tx2"/>
                </a:solidFill>
                <a:latin typeface="Lucida Sans" pitchFamily="34" charset="0"/>
                <a:ea typeface="ＭＳ Ｐゴシック" pitchFamily="16" charset="-128"/>
              </a:defRPr>
            </a:lvl8pPr>
            <a:lvl9pPr marL="1828800" algn="l" rtl="0" fontAlgn="base">
              <a:spcBef>
                <a:spcPct val="0"/>
              </a:spcBef>
              <a:spcAft>
                <a:spcPct val="0"/>
              </a:spcAft>
              <a:defRPr sz="3600" b="1">
                <a:solidFill>
                  <a:schemeClr val="tx2"/>
                </a:solidFill>
                <a:latin typeface="Lucida Sans" pitchFamily="34" charset="0"/>
                <a:ea typeface="ＭＳ Ｐゴシック" pitchFamily="16" charset="-128"/>
              </a:defRPr>
            </a:lvl9pPr>
          </a:lstStyle>
          <a:p>
            <a:pPr eaLnBrk="0" hangingPunct="0">
              <a:defRPr/>
            </a:pPr>
            <a:r>
              <a:rPr lang="en-GB" sz="1800" kern="0" dirty="0" smtClean="0">
                <a:solidFill>
                  <a:srgbClr val="E5E3DB"/>
                </a:solidFill>
              </a:rPr>
              <a:t>UoS_Careers</a:t>
            </a:r>
          </a:p>
        </p:txBody>
      </p:sp>
      <p:pic>
        <p:nvPicPr>
          <p:cNvPr id="51205" name="Picture 6" descr="http://www.tacodeli.com/wp-content/uploads/2013/01/twitter_icon.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37038" y="5267325"/>
            <a:ext cx="400050" cy="39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6" name="Picture 10" descr="http://images.wikia.com/lanoire/images/f/ff/Facebook-icon.gi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16400" y="4546600"/>
            <a:ext cx="420688"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7" name="Picture 9" descr="Student Services Centr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75" y="-22225"/>
            <a:ext cx="3813175" cy="688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8" name="Picture 7" descr="http://www.thethreetuns.com/images/www-icon.pn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16400" y="3854450"/>
            <a:ext cx="41275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9" name="Rectangle 1"/>
          <p:cNvSpPr>
            <a:spLocks noChangeArrowheads="1"/>
          </p:cNvSpPr>
          <p:nvPr/>
        </p:nvSpPr>
        <p:spPr bwMode="auto">
          <a:xfrm>
            <a:off x="4722813" y="3886200"/>
            <a:ext cx="4086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70000"/>
              </a:spcBef>
              <a:spcAft>
                <a:spcPct val="0"/>
              </a:spcAft>
              <a:buClr>
                <a:schemeClr val="tx2"/>
              </a:buClr>
              <a:buFont typeface="Wingdings" pitchFamily="2" charset="2"/>
              <a:buChar char="§"/>
              <a:defRPr sz="3000">
                <a:solidFill>
                  <a:schemeClr val="tx1"/>
                </a:solidFill>
                <a:latin typeface="Lucida Sans" pitchFamily="34" charset="0"/>
                <a:ea typeface="ＭＳ Ｐゴシック" pitchFamily="34" charset="-128"/>
              </a:defRPr>
            </a:lvl1pPr>
            <a:lvl2pPr marL="742950" indent="-285750" eaLnBrk="0" hangingPunct="0">
              <a:lnSpc>
                <a:spcPct val="90000"/>
              </a:lnSpc>
              <a:spcBef>
                <a:spcPct val="30000"/>
              </a:spcBef>
              <a:spcAft>
                <a:spcPct val="0"/>
              </a:spcAft>
              <a:buClr>
                <a:schemeClr val="tx2"/>
              </a:buClr>
              <a:buFont typeface="Arial" charset="0"/>
              <a:buChar char="–"/>
              <a:defRPr sz="2800">
                <a:solidFill>
                  <a:schemeClr val="tx1"/>
                </a:solidFill>
                <a:latin typeface="Lucida Sans" pitchFamily="34" charset="0"/>
                <a:ea typeface="ＭＳ Ｐゴシック" pitchFamily="34" charset="-128"/>
              </a:defRPr>
            </a:lvl2pPr>
            <a:lvl3pPr marL="1143000" indent="-228600" eaLnBrk="0" hangingPunct="0">
              <a:lnSpc>
                <a:spcPct val="90000"/>
              </a:lnSpc>
              <a:spcBef>
                <a:spcPct val="30000"/>
              </a:spcBef>
              <a:spcAft>
                <a:spcPct val="0"/>
              </a:spcAft>
              <a:buClr>
                <a:schemeClr val="tx2"/>
              </a:buClr>
              <a:buFont typeface="Symbol" pitchFamily="18" charset="2"/>
              <a:buChar char="·"/>
              <a:defRPr sz="2400">
                <a:solidFill>
                  <a:schemeClr val="tx1"/>
                </a:solidFill>
                <a:latin typeface="Lucida Sans" pitchFamily="34" charset="0"/>
                <a:ea typeface="ＭＳ Ｐゴシック" pitchFamily="34" charset="-128"/>
              </a:defRPr>
            </a:lvl3pPr>
            <a:lvl4pPr marL="1600200" indent="-228600" eaLnBrk="0" hangingPunct="0">
              <a:lnSpc>
                <a:spcPct val="90000"/>
              </a:lnSpc>
              <a:spcBef>
                <a:spcPct val="30000"/>
              </a:spcBef>
              <a:spcAft>
                <a:spcPct val="0"/>
              </a:spcAft>
              <a:buClr>
                <a:schemeClr val="tx2"/>
              </a:buClr>
              <a:buFont typeface="Arial" charset="0"/>
              <a:buChar char="–"/>
              <a:defRPr sz="2000">
                <a:solidFill>
                  <a:schemeClr val="tx1"/>
                </a:solidFill>
                <a:latin typeface="Lucida Sans" pitchFamily="34" charset="0"/>
                <a:ea typeface="ＭＳ Ｐゴシック" pitchFamily="34" charset="-128"/>
              </a:defRPr>
            </a:lvl4pPr>
            <a:lvl5pPr marL="2057400" indent="-228600" eaLnBrk="0" hangingPunct="0">
              <a:lnSpc>
                <a:spcPct val="90000"/>
              </a:lnSpc>
              <a:spcBef>
                <a:spcPct val="30000"/>
              </a:spcBef>
              <a:spcAft>
                <a:spcPct val="0"/>
              </a:spcAft>
              <a:buClr>
                <a:schemeClr val="tx2"/>
              </a:buClr>
              <a:buFont typeface="Arial" charset="0"/>
              <a:buChar char="»"/>
              <a:defRPr sz="2000">
                <a:solidFill>
                  <a:schemeClr val="tx1"/>
                </a:solidFill>
                <a:latin typeface="Lucida Sans" pitchFamily="34" charset="0"/>
                <a:ea typeface="ＭＳ Ｐゴシック" pitchFamily="34" charset="-128"/>
              </a:defRPr>
            </a:lvl5pPr>
            <a:lvl6pPr marL="2514600" indent="-228600" eaLnBrk="0" fontAlgn="base" hangingPunct="0">
              <a:lnSpc>
                <a:spcPct val="90000"/>
              </a:lnSpc>
              <a:spcBef>
                <a:spcPct val="30000"/>
              </a:spcBef>
              <a:spcAft>
                <a:spcPct val="0"/>
              </a:spcAft>
              <a:buClr>
                <a:schemeClr val="tx2"/>
              </a:buClr>
              <a:buFont typeface="Arial" charset="0"/>
              <a:buChar char="»"/>
              <a:defRPr sz="2000">
                <a:solidFill>
                  <a:schemeClr val="tx1"/>
                </a:solidFill>
                <a:latin typeface="Lucida Sans" pitchFamily="34" charset="0"/>
                <a:ea typeface="ＭＳ Ｐゴシック" pitchFamily="34" charset="-128"/>
              </a:defRPr>
            </a:lvl6pPr>
            <a:lvl7pPr marL="2971800" indent="-228600" eaLnBrk="0" fontAlgn="base" hangingPunct="0">
              <a:lnSpc>
                <a:spcPct val="90000"/>
              </a:lnSpc>
              <a:spcBef>
                <a:spcPct val="30000"/>
              </a:spcBef>
              <a:spcAft>
                <a:spcPct val="0"/>
              </a:spcAft>
              <a:buClr>
                <a:schemeClr val="tx2"/>
              </a:buClr>
              <a:buFont typeface="Arial" charset="0"/>
              <a:buChar char="»"/>
              <a:defRPr sz="2000">
                <a:solidFill>
                  <a:schemeClr val="tx1"/>
                </a:solidFill>
                <a:latin typeface="Lucida Sans" pitchFamily="34" charset="0"/>
                <a:ea typeface="ＭＳ Ｐゴシック" pitchFamily="34" charset="-128"/>
              </a:defRPr>
            </a:lvl7pPr>
            <a:lvl8pPr marL="3429000" indent="-228600" eaLnBrk="0" fontAlgn="base" hangingPunct="0">
              <a:lnSpc>
                <a:spcPct val="90000"/>
              </a:lnSpc>
              <a:spcBef>
                <a:spcPct val="30000"/>
              </a:spcBef>
              <a:spcAft>
                <a:spcPct val="0"/>
              </a:spcAft>
              <a:buClr>
                <a:schemeClr val="tx2"/>
              </a:buClr>
              <a:buFont typeface="Arial" charset="0"/>
              <a:buChar char="»"/>
              <a:defRPr sz="2000">
                <a:solidFill>
                  <a:schemeClr val="tx1"/>
                </a:solidFill>
                <a:latin typeface="Lucida Sans" pitchFamily="34" charset="0"/>
                <a:ea typeface="ＭＳ Ｐゴシック" pitchFamily="34" charset="-128"/>
              </a:defRPr>
            </a:lvl8pPr>
            <a:lvl9pPr marL="3886200" indent="-228600" eaLnBrk="0" fontAlgn="base" hangingPunct="0">
              <a:lnSpc>
                <a:spcPct val="90000"/>
              </a:lnSpc>
              <a:spcBef>
                <a:spcPct val="30000"/>
              </a:spcBef>
              <a:spcAft>
                <a:spcPct val="0"/>
              </a:spcAft>
              <a:buClr>
                <a:schemeClr val="tx2"/>
              </a:buClr>
              <a:buFont typeface="Arial" charset="0"/>
              <a:buChar char="»"/>
              <a:defRPr sz="2000">
                <a:solidFill>
                  <a:schemeClr val="tx1"/>
                </a:solidFill>
                <a:latin typeface="Lucida Sans" pitchFamily="34" charset="0"/>
                <a:ea typeface="ＭＳ Ｐゴシック" pitchFamily="34" charset="-128"/>
              </a:defRPr>
            </a:lvl9pPr>
          </a:lstStyle>
          <a:p>
            <a:pPr algn="ctr" eaLnBrk="1" fontAlgn="base" hangingPunct="1">
              <a:spcBef>
                <a:spcPct val="0"/>
              </a:spcBef>
              <a:buClrTx/>
              <a:buFontTx/>
              <a:buNone/>
            </a:pPr>
            <a:r>
              <a:rPr lang="en-GB" altLang="en-US" sz="1800" b="1" dirty="0">
                <a:solidFill>
                  <a:srgbClr val="B2D5D5"/>
                </a:solidFill>
                <a:cs typeface="Arial" charset="0"/>
                <a:hlinkClick r:id="rId9"/>
              </a:rPr>
              <a:t>www.southampton.ac.uk/careers</a:t>
            </a:r>
            <a:endParaRPr lang="en-GB" altLang="en-US" sz="1800" b="1" dirty="0">
              <a:solidFill>
                <a:srgbClr val="B2D5D5"/>
              </a:solidFill>
              <a:cs typeface="Arial" charset="0"/>
            </a:endParaRPr>
          </a:p>
        </p:txBody>
      </p:sp>
      <p:pic>
        <p:nvPicPr>
          <p:cNvPr id="51210" name="Picture 10" descr="http://files.softicons.com/download/social-media-icons/simple-icons-by-dan-leech/png/512x512/pinterest.png">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237038" y="6061075"/>
            <a:ext cx="400050" cy="36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11"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699000" y="6073775"/>
            <a:ext cx="2500313"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12" name="Picture 6" descr="http://blog.ipressl.com/wp-content/uploads/2011/01/e-mail.p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200525" y="2487613"/>
            <a:ext cx="452438"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0416851"/>
      </p:ext>
    </p:extLst>
  </p:cSld>
  <p:clrMapOvr>
    <a:masterClrMapping/>
  </p:clrMapOvr>
  <p:timing>
    <p:tnLst>
      <p:par>
        <p:cTn id="1" dur="indefinite" restart="never" nodeType="tmRoot"/>
      </p:par>
    </p:tnLst>
  </p:timing>
</p:sld>
</file>

<file path=ppt/theme/theme1.xml><?xml version="1.0" encoding="utf-8"?>
<a:theme xmlns:a="http://schemas.openxmlformats.org/drawingml/2006/main" name="1_UOS divider slide design">
  <a:themeElements>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 divider slide design">
      <a:majorFont>
        <a:latin typeface="Georgia"/>
        <a:ea typeface=""/>
        <a:cs typeface=""/>
      </a:majorFont>
      <a:minorFont>
        <a:latin typeface="Georg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lnDef>
  </a:objectDefaults>
  <a:extraClrSchemeLst>
    <a:extraClrScheme>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UOS divider slide design">
  <a:themeElements>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 divider slide design">
      <a:majorFont>
        <a:latin typeface="Georgia"/>
        <a:ea typeface=""/>
        <a:cs typeface=""/>
      </a:majorFont>
      <a:minorFont>
        <a:latin typeface="Georg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lnDef>
  </a:objectDefaults>
  <a:extraClrSchemeLst>
    <a:extraClrScheme>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7_uos_ppt__template_v7">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ＭＳ Ｐゴシック"/>
      </a:majorFont>
      <a:minorFont>
        <a:latin typeface="Georgi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UoSnew3">
  <a:themeElements>
    <a:clrScheme name="UoSnew3 2">
      <a:dk1>
        <a:srgbClr val="A4AEB5"/>
      </a:dk1>
      <a:lt1>
        <a:srgbClr val="FFFFFF"/>
      </a:lt1>
      <a:dk2>
        <a:srgbClr val="005C84"/>
      </a:dk2>
      <a:lt2>
        <a:srgbClr val="CCE5E9"/>
      </a:lt2>
      <a:accent1>
        <a:srgbClr val="F0AB00"/>
      </a:accent1>
      <a:accent2>
        <a:srgbClr val="0098C3"/>
      </a:accent2>
      <a:accent3>
        <a:srgbClr val="AAB5C2"/>
      </a:accent3>
      <a:accent4>
        <a:srgbClr val="DADADA"/>
      </a:accent4>
      <a:accent5>
        <a:srgbClr val="F6D2AA"/>
      </a:accent5>
      <a:accent6>
        <a:srgbClr val="0089B0"/>
      </a:accent6>
      <a:hlink>
        <a:srgbClr val="CCE5E9"/>
      </a:hlink>
      <a:folHlink>
        <a:srgbClr val="E1D9DF"/>
      </a:folHlink>
    </a:clrScheme>
    <a:fontScheme name="UoSnew3">
      <a:majorFont>
        <a:latin typeface="Lucida Sans"/>
        <a:ea typeface="ＭＳ Ｐゴシック"/>
        <a:cs typeface=""/>
      </a:majorFont>
      <a:minorFont>
        <a:latin typeface="Lucida Sans"/>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rgbClr val="000000"/>
            </a:solidFill>
            <a:effectLst/>
            <a:latin typeface="Lucida Sans" pitchFamily="34" charset="0"/>
            <a:ea typeface="ＭＳ Ｐゴシック" pitchFamily="16" charset="-128"/>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rgbClr val="000000"/>
            </a:solidFill>
            <a:effectLst/>
            <a:latin typeface="Lucida Sans" pitchFamily="34" charset="0"/>
            <a:ea typeface="ＭＳ Ｐゴシック" pitchFamily="16" charset="-128"/>
            <a:cs typeface="Arial" charset="0"/>
          </a:defRPr>
        </a:defPPr>
      </a:lstStyle>
    </a:lnDef>
  </a:objectDefaults>
  <a:extraClrSchemeLst>
    <a:extraClrScheme>
      <a:clrScheme name="UoSnew3 1">
        <a:dk1>
          <a:srgbClr val="A4AEB5"/>
        </a:dk1>
        <a:lt1>
          <a:srgbClr val="FFFFFF"/>
        </a:lt1>
        <a:dk2>
          <a:srgbClr val="005C84"/>
        </a:dk2>
        <a:lt2>
          <a:srgbClr val="CCE5E9"/>
        </a:lt2>
        <a:accent1>
          <a:srgbClr val="FCEECC"/>
        </a:accent1>
        <a:accent2>
          <a:srgbClr val="F8DAD0"/>
        </a:accent2>
        <a:accent3>
          <a:srgbClr val="AAB5C2"/>
        </a:accent3>
        <a:accent4>
          <a:srgbClr val="DADADA"/>
        </a:accent4>
        <a:accent5>
          <a:srgbClr val="FDF5E2"/>
        </a:accent5>
        <a:accent6>
          <a:srgbClr val="E1C5BC"/>
        </a:accent6>
        <a:hlink>
          <a:srgbClr val="CCE5E9"/>
        </a:hlink>
        <a:folHlink>
          <a:srgbClr val="E1D9DF"/>
        </a:folHlink>
      </a:clrScheme>
      <a:clrMap bg1="dk2" tx1="lt1" bg2="dk1" tx2="lt2" accent1="accent1" accent2="accent2" accent3="accent3" accent4="accent4" accent5="accent5" accent6="accent6" hlink="hlink" folHlink="folHlink"/>
    </a:extraClrScheme>
    <a:extraClrScheme>
      <a:clrScheme name="UoSnew3 2">
        <a:dk1>
          <a:srgbClr val="A4AEB5"/>
        </a:dk1>
        <a:lt1>
          <a:srgbClr val="FFFFFF"/>
        </a:lt1>
        <a:dk2>
          <a:srgbClr val="005C84"/>
        </a:dk2>
        <a:lt2>
          <a:srgbClr val="CCE5E9"/>
        </a:lt2>
        <a:accent1>
          <a:srgbClr val="F0AB00"/>
        </a:accent1>
        <a:accent2>
          <a:srgbClr val="0098C3"/>
        </a:accent2>
        <a:accent3>
          <a:srgbClr val="AAB5C2"/>
        </a:accent3>
        <a:accent4>
          <a:srgbClr val="DADADA"/>
        </a:accent4>
        <a:accent5>
          <a:srgbClr val="F6D2AA"/>
        </a:accent5>
        <a:accent6>
          <a:srgbClr val="0089B0"/>
        </a:accent6>
        <a:hlink>
          <a:srgbClr val="CCE5E9"/>
        </a:hlink>
        <a:folHlink>
          <a:srgbClr val="E1D9DF"/>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UoSnew3">
  <a:themeElements>
    <a:clrScheme name="UoSnew3 2">
      <a:dk1>
        <a:srgbClr val="A4AEB5"/>
      </a:dk1>
      <a:lt1>
        <a:srgbClr val="FFFFFF"/>
      </a:lt1>
      <a:dk2>
        <a:srgbClr val="005C84"/>
      </a:dk2>
      <a:lt2>
        <a:srgbClr val="CCE5E9"/>
      </a:lt2>
      <a:accent1>
        <a:srgbClr val="F0AB00"/>
      </a:accent1>
      <a:accent2>
        <a:srgbClr val="0098C3"/>
      </a:accent2>
      <a:accent3>
        <a:srgbClr val="AAB5C2"/>
      </a:accent3>
      <a:accent4>
        <a:srgbClr val="DADADA"/>
      </a:accent4>
      <a:accent5>
        <a:srgbClr val="F6D2AA"/>
      </a:accent5>
      <a:accent6>
        <a:srgbClr val="0089B0"/>
      </a:accent6>
      <a:hlink>
        <a:srgbClr val="CCE5E9"/>
      </a:hlink>
      <a:folHlink>
        <a:srgbClr val="E1D9DF"/>
      </a:folHlink>
    </a:clrScheme>
    <a:fontScheme name="UoSnew3">
      <a:majorFont>
        <a:latin typeface="Lucida Sans"/>
        <a:ea typeface="ＭＳ Ｐゴシック"/>
        <a:cs typeface=""/>
      </a:majorFont>
      <a:minorFont>
        <a:latin typeface="Lucida Sans"/>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rgbClr val="000000"/>
            </a:solidFill>
            <a:effectLst/>
            <a:latin typeface="Lucida Sans" pitchFamily="34" charset="0"/>
            <a:ea typeface="ＭＳ Ｐゴシック" pitchFamily="16" charset="-128"/>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rgbClr val="000000"/>
            </a:solidFill>
            <a:effectLst/>
            <a:latin typeface="Lucida Sans" pitchFamily="34" charset="0"/>
            <a:ea typeface="ＭＳ Ｐゴシック" pitchFamily="16" charset="-128"/>
            <a:cs typeface="Arial" charset="0"/>
          </a:defRPr>
        </a:defPPr>
      </a:lstStyle>
    </a:lnDef>
  </a:objectDefaults>
  <a:extraClrSchemeLst>
    <a:extraClrScheme>
      <a:clrScheme name="UoSnew3 1">
        <a:dk1>
          <a:srgbClr val="A4AEB5"/>
        </a:dk1>
        <a:lt1>
          <a:srgbClr val="FFFFFF"/>
        </a:lt1>
        <a:dk2>
          <a:srgbClr val="005C84"/>
        </a:dk2>
        <a:lt2>
          <a:srgbClr val="CCE5E9"/>
        </a:lt2>
        <a:accent1>
          <a:srgbClr val="FCEECC"/>
        </a:accent1>
        <a:accent2>
          <a:srgbClr val="F8DAD0"/>
        </a:accent2>
        <a:accent3>
          <a:srgbClr val="AAB5C2"/>
        </a:accent3>
        <a:accent4>
          <a:srgbClr val="DADADA"/>
        </a:accent4>
        <a:accent5>
          <a:srgbClr val="FDF5E2"/>
        </a:accent5>
        <a:accent6>
          <a:srgbClr val="E1C5BC"/>
        </a:accent6>
        <a:hlink>
          <a:srgbClr val="CCE5E9"/>
        </a:hlink>
        <a:folHlink>
          <a:srgbClr val="E1D9DF"/>
        </a:folHlink>
      </a:clrScheme>
      <a:clrMap bg1="dk2" tx1="lt1" bg2="dk1" tx2="lt2" accent1="accent1" accent2="accent2" accent3="accent3" accent4="accent4" accent5="accent5" accent6="accent6" hlink="hlink" folHlink="folHlink"/>
    </a:extraClrScheme>
    <a:extraClrScheme>
      <a:clrScheme name="UoSnew3 2">
        <a:dk1>
          <a:srgbClr val="A4AEB5"/>
        </a:dk1>
        <a:lt1>
          <a:srgbClr val="FFFFFF"/>
        </a:lt1>
        <a:dk2>
          <a:srgbClr val="005C84"/>
        </a:dk2>
        <a:lt2>
          <a:srgbClr val="CCE5E9"/>
        </a:lt2>
        <a:accent1>
          <a:srgbClr val="F0AB00"/>
        </a:accent1>
        <a:accent2>
          <a:srgbClr val="0098C3"/>
        </a:accent2>
        <a:accent3>
          <a:srgbClr val="AAB5C2"/>
        </a:accent3>
        <a:accent4>
          <a:srgbClr val="DADADA"/>
        </a:accent4>
        <a:accent5>
          <a:srgbClr val="F6D2AA"/>
        </a:accent5>
        <a:accent6>
          <a:srgbClr val="0089B0"/>
        </a:accent6>
        <a:hlink>
          <a:srgbClr val="CCE5E9"/>
        </a:hlink>
        <a:folHlink>
          <a:srgbClr val="E1D9DF"/>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uos_ppt__template_v7">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ＭＳ Ｐゴシック"/>
      </a:majorFont>
      <a:minorFont>
        <a:latin typeface="Georgi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_uos_ppt__template_v7">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ＭＳ Ｐゴシック"/>
      </a:majorFont>
      <a:minorFont>
        <a:latin typeface="Georgi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2_uos_ppt__template_v7">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ＭＳ Ｐゴシック"/>
      </a:majorFont>
      <a:minorFont>
        <a:latin typeface="Georgi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3_uos_ppt__template_v7">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
      </a:majorFont>
      <a:minorFont>
        <a:latin typeface="Georgi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34" charset="0"/>
            <a:ea typeface="ＭＳ Ｐゴシック" pitchFamily="34"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34" charset="0"/>
            <a:ea typeface="ＭＳ Ｐゴシック" pitchFamily="34"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_UoSnew3">
  <a:themeElements>
    <a:clrScheme name="UoSnew3 2">
      <a:dk1>
        <a:srgbClr val="A4AEB5"/>
      </a:dk1>
      <a:lt1>
        <a:srgbClr val="FFFFFF"/>
      </a:lt1>
      <a:dk2>
        <a:srgbClr val="005C84"/>
      </a:dk2>
      <a:lt2>
        <a:srgbClr val="CCE5E9"/>
      </a:lt2>
      <a:accent1>
        <a:srgbClr val="F0AB00"/>
      </a:accent1>
      <a:accent2>
        <a:srgbClr val="0098C3"/>
      </a:accent2>
      <a:accent3>
        <a:srgbClr val="AAB5C2"/>
      </a:accent3>
      <a:accent4>
        <a:srgbClr val="DADADA"/>
      </a:accent4>
      <a:accent5>
        <a:srgbClr val="F6D2AA"/>
      </a:accent5>
      <a:accent6>
        <a:srgbClr val="0089B0"/>
      </a:accent6>
      <a:hlink>
        <a:srgbClr val="CCE5E9"/>
      </a:hlink>
      <a:folHlink>
        <a:srgbClr val="E1D9DF"/>
      </a:folHlink>
    </a:clrScheme>
    <a:fontScheme name="UoSnew3">
      <a:majorFont>
        <a:latin typeface="Lucida Sans"/>
        <a:ea typeface="ＭＳ Ｐゴシック"/>
        <a:cs typeface=""/>
      </a:majorFont>
      <a:minorFont>
        <a:latin typeface="Lucida Sans"/>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rgbClr val="000000"/>
            </a:solidFill>
            <a:effectLst/>
            <a:latin typeface="Lucida Sans" pitchFamily="34" charset="0"/>
            <a:ea typeface="ＭＳ Ｐゴシック" pitchFamily="16" charset="-128"/>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rgbClr val="000000"/>
            </a:solidFill>
            <a:effectLst/>
            <a:latin typeface="Lucida Sans" pitchFamily="34" charset="0"/>
            <a:ea typeface="ＭＳ Ｐゴシック" pitchFamily="16" charset="-128"/>
            <a:cs typeface="Arial" charset="0"/>
          </a:defRPr>
        </a:defPPr>
      </a:lstStyle>
    </a:lnDef>
  </a:objectDefaults>
  <a:extraClrSchemeLst>
    <a:extraClrScheme>
      <a:clrScheme name="UoSnew3 1">
        <a:dk1>
          <a:srgbClr val="A4AEB5"/>
        </a:dk1>
        <a:lt1>
          <a:srgbClr val="FFFFFF"/>
        </a:lt1>
        <a:dk2>
          <a:srgbClr val="005C84"/>
        </a:dk2>
        <a:lt2>
          <a:srgbClr val="CCE5E9"/>
        </a:lt2>
        <a:accent1>
          <a:srgbClr val="FCEECC"/>
        </a:accent1>
        <a:accent2>
          <a:srgbClr val="F8DAD0"/>
        </a:accent2>
        <a:accent3>
          <a:srgbClr val="AAB5C2"/>
        </a:accent3>
        <a:accent4>
          <a:srgbClr val="DADADA"/>
        </a:accent4>
        <a:accent5>
          <a:srgbClr val="FDF5E2"/>
        </a:accent5>
        <a:accent6>
          <a:srgbClr val="E1C5BC"/>
        </a:accent6>
        <a:hlink>
          <a:srgbClr val="CCE5E9"/>
        </a:hlink>
        <a:folHlink>
          <a:srgbClr val="E1D9DF"/>
        </a:folHlink>
      </a:clrScheme>
      <a:clrMap bg1="dk2" tx1="lt1" bg2="dk1" tx2="lt2" accent1="accent1" accent2="accent2" accent3="accent3" accent4="accent4" accent5="accent5" accent6="accent6" hlink="hlink" folHlink="folHlink"/>
    </a:extraClrScheme>
    <a:extraClrScheme>
      <a:clrScheme name="UoSnew3 2">
        <a:dk1>
          <a:srgbClr val="A4AEB5"/>
        </a:dk1>
        <a:lt1>
          <a:srgbClr val="FFFFFF"/>
        </a:lt1>
        <a:dk2>
          <a:srgbClr val="005C84"/>
        </a:dk2>
        <a:lt2>
          <a:srgbClr val="CCE5E9"/>
        </a:lt2>
        <a:accent1>
          <a:srgbClr val="F0AB00"/>
        </a:accent1>
        <a:accent2>
          <a:srgbClr val="0098C3"/>
        </a:accent2>
        <a:accent3>
          <a:srgbClr val="AAB5C2"/>
        </a:accent3>
        <a:accent4>
          <a:srgbClr val="DADADA"/>
        </a:accent4>
        <a:accent5>
          <a:srgbClr val="F6D2AA"/>
        </a:accent5>
        <a:accent6>
          <a:srgbClr val="0089B0"/>
        </a:accent6>
        <a:hlink>
          <a:srgbClr val="CCE5E9"/>
        </a:hlink>
        <a:folHlink>
          <a:srgbClr val="E1D9DF"/>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4_uos_ppt__template_v7">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
      </a:majorFont>
      <a:minorFont>
        <a:latin typeface="Georgi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34" charset="0"/>
            <a:ea typeface="ＭＳ Ｐゴシック" pitchFamily="34"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34" charset="0"/>
            <a:ea typeface="ＭＳ Ｐゴシック" pitchFamily="34"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5_uos_ppt__template_v7">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ＭＳ Ｐゴシック"/>
      </a:majorFont>
      <a:minorFont>
        <a:latin typeface="Georgi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6_uos_ppt__template_v7">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ＭＳ Ｐゴシック"/>
      </a:majorFont>
      <a:minorFont>
        <a:latin typeface="Georgi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5.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8_uos_ppt__template_v7">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ＭＳ Ｐゴシック"/>
      </a:majorFont>
      <a:minorFont>
        <a:latin typeface="Georgi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9_uos_ppt__template_v7">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ＭＳ Ｐゴシック"/>
      </a:majorFont>
      <a:minorFont>
        <a:latin typeface="Georgi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10_uos_ppt__template_v7">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ＭＳ Ｐゴシック"/>
      </a:majorFont>
      <a:minorFont>
        <a:latin typeface="Georgi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4_UoSnew3">
  <a:themeElements>
    <a:clrScheme name="UoSnew3 2">
      <a:dk1>
        <a:srgbClr val="A4AEB5"/>
      </a:dk1>
      <a:lt1>
        <a:srgbClr val="FFFFFF"/>
      </a:lt1>
      <a:dk2>
        <a:srgbClr val="005C84"/>
      </a:dk2>
      <a:lt2>
        <a:srgbClr val="CCE5E9"/>
      </a:lt2>
      <a:accent1>
        <a:srgbClr val="F0AB00"/>
      </a:accent1>
      <a:accent2>
        <a:srgbClr val="0098C3"/>
      </a:accent2>
      <a:accent3>
        <a:srgbClr val="AAB5C2"/>
      </a:accent3>
      <a:accent4>
        <a:srgbClr val="DADADA"/>
      </a:accent4>
      <a:accent5>
        <a:srgbClr val="F6D2AA"/>
      </a:accent5>
      <a:accent6>
        <a:srgbClr val="0089B0"/>
      </a:accent6>
      <a:hlink>
        <a:srgbClr val="CCE5E9"/>
      </a:hlink>
      <a:folHlink>
        <a:srgbClr val="E1D9DF"/>
      </a:folHlink>
    </a:clrScheme>
    <a:fontScheme name="UoSnew3">
      <a:majorFont>
        <a:latin typeface="Lucida Sans"/>
        <a:ea typeface="ＭＳ Ｐゴシック"/>
        <a:cs typeface=""/>
      </a:majorFont>
      <a:minorFont>
        <a:latin typeface="Lucida Sans"/>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rgbClr val="000000"/>
            </a:solidFill>
            <a:effectLst/>
            <a:latin typeface="Lucida Sans" pitchFamily="34" charset="0"/>
            <a:ea typeface="ＭＳ Ｐゴシック" pitchFamily="16" charset="-128"/>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rgbClr val="000000"/>
            </a:solidFill>
            <a:effectLst/>
            <a:latin typeface="Lucida Sans" pitchFamily="34" charset="0"/>
            <a:ea typeface="ＭＳ Ｐゴシック" pitchFamily="16" charset="-128"/>
            <a:cs typeface="Arial" charset="0"/>
          </a:defRPr>
        </a:defPPr>
      </a:lstStyle>
    </a:lnDef>
  </a:objectDefaults>
  <a:extraClrSchemeLst>
    <a:extraClrScheme>
      <a:clrScheme name="UoSnew3 1">
        <a:dk1>
          <a:srgbClr val="A4AEB5"/>
        </a:dk1>
        <a:lt1>
          <a:srgbClr val="FFFFFF"/>
        </a:lt1>
        <a:dk2>
          <a:srgbClr val="005C84"/>
        </a:dk2>
        <a:lt2>
          <a:srgbClr val="CCE5E9"/>
        </a:lt2>
        <a:accent1>
          <a:srgbClr val="FCEECC"/>
        </a:accent1>
        <a:accent2>
          <a:srgbClr val="F8DAD0"/>
        </a:accent2>
        <a:accent3>
          <a:srgbClr val="AAB5C2"/>
        </a:accent3>
        <a:accent4>
          <a:srgbClr val="DADADA"/>
        </a:accent4>
        <a:accent5>
          <a:srgbClr val="FDF5E2"/>
        </a:accent5>
        <a:accent6>
          <a:srgbClr val="E1C5BC"/>
        </a:accent6>
        <a:hlink>
          <a:srgbClr val="CCE5E9"/>
        </a:hlink>
        <a:folHlink>
          <a:srgbClr val="E1D9DF"/>
        </a:folHlink>
      </a:clrScheme>
      <a:clrMap bg1="dk2" tx1="lt1" bg2="dk1" tx2="lt2" accent1="accent1" accent2="accent2" accent3="accent3" accent4="accent4" accent5="accent5" accent6="accent6" hlink="hlink" folHlink="folHlink"/>
    </a:extraClrScheme>
    <a:extraClrScheme>
      <a:clrScheme name="UoSnew3 2">
        <a:dk1>
          <a:srgbClr val="A4AEB5"/>
        </a:dk1>
        <a:lt1>
          <a:srgbClr val="FFFFFF"/>
        </a:lt1>
        <a:dk2>
          <a:srgbClr val="005C84"/>
        </a:dk2>
        <a:lt2>
          <a:srgbClr val="CCE5E9"/>
        </a:lt2>
        <a:accent1>
          <a:srgbClr val="F0AB00"/>
        </a:accent1>
        <a:accent2>
          <a:srgbClr val="0098C3"/>
        </a:accent2>
        <a:accent3>
          <a:srgbClr val="AAB5C2"/>
        </a:accent3>
        <a:accent4>
          <a:srgbClr val="DADADA"/>
        </a:accent4>
        <a:accent5>
          <a:srgbClr val="F6D2AA"/>
        </a:accent5>
        <a:accent6>
          <a:srgbClr val="0089B0"/>
        </a:accent6>
        <a:hlink>
          <a:srgbClr val="CCE5E9"/>
        </a:hlink>
        <a:folHlink>
          <a:srgbClr val="E1D9DF"/>
        </a:folHlink>
      </a:clrScheme>
      <a:clrMap bg1="dk2" tx1="lt1" bg2="dk1" tx2="lt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2_UOS divider slide design">
  <a:themeElements>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 divider slide design">
      <a:majorFont>
        <a:latin typeface="Georgia"/>
        <a:ea typeface=""/>
        <a:cs typeface=""/>
      </a:majorFont>
      <a:minorFont>
        <a:latin typeface="Georg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a:ln>
              <a:noFill/>
            </a:ln>
            <a:solidFill>
              <a:schemeClr val="tx1"/>
            </a:solidFill>
            <a:effectLst/>
            <a:latin typeface="Lucida Sans" pitchFamily="31" charset="0"/>
            <a:ea typeface="ＭＳ Ｐゴシック" pitchFamily="31" charset="-128"/>
            <a:cs typeface="ＭＳ Ｐゴシック" pitchFamily="31" charset="-128"/>
          </a:defRPr>
        </a:defPPr>
      </a:lstStyle>
    </a:lnDef>
  </a:objectDefaults>
  <a:extraClrSchemeLst>
    <a:extraClrScheme>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11_uos_ppt__template_v7">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
      </a:majorFont>
      <a:minorFont>
        <a:latin typeface="Georgi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34" charset="0"/>
            <a:ea typeface="ＭＳ Ｐゴシック" pitchFamily="34"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34" charset="0"/>
            <a:ea typeface="ＭＳ Ｐゴシック" pitchFamily="34"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309</TotalTime>
  <Words>1359</Words>
  <Application>Microsoft Office PowerPoint</Application>
  <PresentationFormat>On-screen Show (4:3)</PresentationFormat>
  <Paragraphs>146</Paragraphs>
  <Slides>15</Slides>
  <Notes>12</Notes>
  <HiddenSlides>0</HiddenSlides>
  <MMClips>0</MMClips>
  <ScaleCrop>false</ScaleCrop>
  <HeadingPairs>
    <vt:vector size="4" baseType="variant">
      <vt:variant>
        <vt:lpstr>Theme</vt:lpstr>
      </vt:variant>
      <vt:variant>
        <vt:i4>21</vt:i4>
      </vt:variant>
      <vt:variant>
        <vt:lpstr>Slide Titles</vt:lpstr>
      </vt:variant>
      <vt:variant>
        <vt:i4>15</vt:i4>
      </vt:variant>
    </vt:vector>
  </HeadingPairs>
  <TitlesOfParts>
    <vt:vector size="36" baseType="lpstr">
      <vt:lpstr>1_UOS divider slide design</vt:lpstr>
      <vt:lpstr>UOS divider slide design</vt:lpstr>
      <vt:lpstr>7_uos_ppt__template_v7</vt:lpstr>
      <vt:lpstr>3_UoSnew3</vt:lpstr>
      <vt:lpstr>UoSnew3</vt:lpstr>
      <vt:lpstr>uos_ppt__template_v7</vt:lpstr>
      <vt:lpstr>1_uos_ppt__template_v7</vt:lpstr>
      <vt:lpstr>2_uos_ppt__template_v7</vt:lpstr>
      <vt:lpstr>3_uos_ppt__template_v7</vt:lpstr>
      <vt:lpstr>1_UoSnew3</vt:lpstr>
      <vt:lpstr>4_uos_ppt__template_v7</vt:lpstr>
      <vt:lpstr>5_uos_ppt__template_v7</vt:lpstr>
      <vt:lpstr>6_uos_ppt__template_v7</vt:lpstr>
      <vt:lpstr>1_Office Theme</vt:lpstr>
      <vt:lpstr>3_Office Theme</vt:lpstr>
      <vt:lpstr>8_uos_ppt__template_v7</vt:lpstr>
      <vt:lpstr>9_uos_ppt__template_v7</vt:lpstr>
      <vt:lpstr>10_uos_ppt__template_v7</vt:lpstr>
      <vt:lpstr>4_UoSnew3</vt:lpstr>
      <vt:lpstr>2_UOS divider slide design</vt:lpstr>
      <vt:lpstr>11_uos_ppt__template_v7</vt:lpstr>
      <vt:lpstr>PowerPoint Presentation</vt:lpstr>
      <vt:lpstr>PowerPoint Presentation</vt:lpstr>
      <vt:lpstr>PowerPoint Presentation</vt:lpstr>
      <vt:lpstr>PowerPoint Presentation</vt:lpstr>
      <vt:lpstr>PowerPoint Presentation</vt:lpstr>
      <vt:lpstr>What are employers saying about new graduates…?</vt:lpstr>
      <vt:lpstr>Will I get a Job after University?</vt:lpstr>
      <vt:lpstr>PowerPoint Presentation</vt:lpstr>
      <vt:lpstr>First steps to consider</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Southampton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Career Destinations</dc:title>
  <dc:creator>Haynes K.L.</dc:creator>
  <cp:lastModifiedBy>Mccarthy J.A.</cp:lastModifiedBy>
  <cp:revision>21</cp:revision>
  <dcterms:created xsi:type="dcterms:W3CDTF">2014-09-19T12:45:24Z</dcterms:created>
  <dcterms:modified xsi:type="dcterms:W3CDTF">2015-09-16T12:53:12Z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-998538844</vt:i4>
  </property>
  <property fmtid="{D5CDD505-2E9C-101B-9397-08002B2CF9AE}" pid="3" name="_NewReviewCycle">
    <vt:lpwstr/>
  </property>
  <property fmtid="{D5CDD505-2E9C-101B-9397-08002B2CF9AE}" pid="4" name="_EmailSubject">
    <vt:lpwstr>Career_Service_Induction_Week_slides_for_KM.pptm</vt:lpwstr>
  </property>
  <property fmtid="{D5CDD505-2E9C-101B-9397-08002B2CF9AE}" pid="5" name="_AuthorEmail">
    <vt:lpwstr>K.Haynes@soton.ac.uk</vt:lpwstr>
  </property>
  <property fmtid="{D5CDD505-2E9C-101B-9397-08002B2CF9AE}" pid="6" name="_AuthorEmailDisplayName">
    <vt:lpwstr>Haynes K.L.</vt:lpwstr>
  </property>
  <property fmtid="{D5CDD505-2E9C-101B-9397-08002B2CF9AE}" pid="7" name="_PreviousAdHocReviewCycleID">
    <vt:i4>-1662337907</vt:i4>
  </property>
</Properties>
</file>