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3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24" autoAdjust="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4A5-D090-41B5-8E13-A0F5C27986B9}" type="datetimeFigureOut">
              <a:rPr lang="en-GB" smtClean="0"/>
              <a:t>16/02/2018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A3A62-BF86-4392-9D13-08173A0B4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45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 respectful</a:t>
            </a:r>
          </a:p>
          <a:p>
            <a:r>
              <a:rPr lang="en-GB" dirty="0" smtClean="0"/>
              <a:t>Open to the world so be careful</a:t>
            </a:r>
          </a:p>
          <a:p>
            <a:r>
              <a:rPr lang="en-GB" dirty="0" smtClean="0"/>
              <a:t>Be involved – give before you get…</a:t>
            </a:r>
          </a:p>
          <a:p>
            <a:r>
              <a:rPr lang="en-GB" dirty="0" smtClean="0"/>
              <a:t>You’ll</a:t>
            </a:r>
            <a:r>
              <a:rPr lang="en-GB" baseline="0" dirty="0" smtClean="0"/>
              <a:t> be able to post links to your draft video in Step 2.7 of the MOOC</a:t>
            </a:r>
            <a:r>
              <a:rPr lang="en-GB" dirty="0" smtClean="0"/>
              <a:t> for comments from classmates and other participants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28093-0568-4551-9884-34235E731D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75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.ac.uk/media/contacts-and-departments/student-support-services/ask/downloads/Reflective-writing---a-basic-introduction.pdf" TargetMode="External"/><Relationship Id="rId2" Type="http://schemas.openxmlformats.org/officeDocument/2006/relationships/hyperlink" Target="http://www.exeter.ac.uk/fch/work-experience/reflective-writing-guidanc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udent.unsw.edu.au/sites/all/files/uploads/reflect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Rj80Q_6xyk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UOSM2008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Self-assessment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27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1 – topic 1 post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59962"/>
            <a:ext cx="10052976" cy="361203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1" y="664778"/>
            <a:ext cx="9903768" cy="407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2 – Topic 1 post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85313"/>
            <a:ext cx="10080932" cy="356219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88" y="621178"/>
            <a:ext cx="9987761" cy="40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920039"/>
            <a:ext cx="10762117" cy="1507067"/>
          </a:xfrm>
        </p:spPr>
        <p:txBody>
          <a:bodyPr/>
          <a:lstStyle/>
          <a:p>
            <a:r>
              <a:rPr lang="en-GB" dirty="0" smtClean="0"/>
              <a:t>Example 1 – topic 1 comments &amp; reflection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44981"/>
            <a:ext cx="10312917" cy="31840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429001"/>
            <a:ext cx="10304430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6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reflection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7243310" cy="3615267"/>
          </a:xfrm>
        </p:spPr>
        <p:txBody>
          <a:bodyPr/>
          <a:lstStyle/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3"/>
              </a:rPr>
              <a:t>Portsmouth University ‘ Basic Intro to Reflective Writing’ (v. good resource)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University of South Australia ‘Study Help: Reflective Writing’ short </a:t>
            </a:r>
            <a:r>
              <a:rPr lang="en-GB" dirty="0" err="1" smtClean="0">
                <a:hlinkClick r:id="rId4"/>
              </a:rPr>
              <a:t>youtube</a:t>
            </a:r>
            <a:r>
              <a:rPr lang="en-GB" dirty="0" smtClean="0">
                <a:hlinkClick r:id="rId4"/>
              </a:rPr>
              <a:t> video</a:t>
            </a:r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Exeter University ‘Reflective Writing Guidance’ </a:t>
            </a:r>
            <a:endParaRPr lang="en-GB" dirty="0"/>
          </a:p>
        </p:txBody>
      </p:sp>
      <p:pic>
        <p:nvPicPr>
          <p:cNvPr id="1026" name="Picture 2" descr="Image result for reflective writ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11" y="260576"/>
            <a:ext cx="3905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00622" y="2657356"/>
            <a:ext cx="3338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hlinkClick r:id="rId6"/>
              </a:rPr>
              <a:t>University of New South Wales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799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009847"/>
            <a:ext cx="10876417" cy="1507067"/>
          </a:xfrm>
        </p:spPr>
        <p:txBody>
          <a:bodyPr/>
          <a:lstStyle/>
          <a:p>
            <a:r>
              <a:rPr lang="en-GB" dirty="0" smtClean="0"/>
              <a:t>Example 1 – topic 1 overall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96127"/>
            <a:ext cx="10543664" cy="246355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1" y="872431"/>
            <a:ext cx="10440489" cy="40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009847"/>
            <a:ext cx="10876417" cy="1507067"/>
          </a:xfrm>
        </p:spPr>
        <p:txBody>
          <a:bodyPr/>
          <a:lstStyle/>
          <a:p>
            <a:r>
              <a:rPr lang="en-GB" dirty="0" smtClean="0"/>
              <a:t>Example 2 – topic 1 comments &amp; reflection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8" y="122804"/>
            <a:ext cx="10187939" cy="31837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88" y="3306535"/>
            <a:ext cx="10203582" cy="16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5009847"/>
            <a:ext cx="10876417" cy="1507067"/>
          </a:xfrm>
        </p:spPr>
        <p:txBody>
          <a:bodyPr/>
          <a:lstStyle/>
          <a:p>
            <a:r>
              <a:rPr lang="en-GB" dirty="0" smtClean="0"/>
              <a:t>Example 2 – topic 1 overall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74392"/>
            <a:ext cx="10512344" cy="250977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710837"/>
            <a:ext cx="10538532" cy="40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Mooc</a:t>
            </a:r>
            <a:r>
              <a:rPr lang="en-GB" dirty="0" smtClean="0"/>
              <a:t> starts on Monday…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16" y="290411"/>
            <a:ext cx="7786485" cy="3998838"/>
          </a:xfrm>
        </p:spPr>
      </p:pic>
    </p:spTree>
    <p:extLst>
      <p:ext uri="{BB962C8B-B14F-4D97-AF65-F5344CB8AC3E}">
        <p14:creationId xmlns:p14="http://schemas.microsoft.com/office/powerpoint/2010/main" val="22086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133</Words>
  <Application>Microsoft Office PowerPoint</Application>
  <PresentationFormat>Widescreen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Slice</vt:lpstr>
      <vt:lpstr>UOSM2008</vt:lpstr>
      <vt:lpstr>Example 1 – topic 1 post</vt:lpstr>
      <vt:lpstr>Example 2 – Topic 1 post</vt:lpstr>
      <vt:lpstr>Example 1 – topic 1 comments &amp; reflection</vt:lpstr>
      <vt:lpstr>Good reflection writing</vt:lpstr>
      <vt:lpstr>Example 1 – topic 1 overall</vt:lpstr>
      <vt:lpstr>Example 2 – topic 1 comments &amp; reflection</vt:lpstr>
      <vt:lpstr>Example 2 – topic 1 overall</vt:lpstr>
      <vt:lpstr>Mooc starts on Monday…</vt:lpstr>
    </vt:vector>
  </TitlesOfParts>
  <Company>University of Southampton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UOSM2008</dc:title>
  <dc:creator>Fair N.S.R.</dc:creator>
  <cp:lastModifiedBy>Fair N.S.R.</cp:lastModifiedBy>
  <cp:revision>7</cp:revision>
  <dcterms:created xsi:type="dcterms:W3CDTF">2018-02-16T12:14:30Z</dcterms:created>
  <dcterms:modified xsi:type="dcterms:W3CDTF">2018-02-16T13:21:12Z</dcterms:modified>
</cp:coreProperties>
</file>