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7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0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2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0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6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6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39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8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1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FB15-FB30-4CE5-858E-618F33A83ED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F4C2-1497-4E2A-89A3-E38E66561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hnlewis.com/browse/gifts/moz-the-monster/_/N-7l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Task 3/4   17/11/17  Dannetta Smith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91644" y="5818907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Riddell Chris (2011) </a:t>
            </a:r>
            <a:r>
              <a:rPr lang="en-GB" sz="1400" i="1" dirty="0"/>
              <a:t>Mr Underbed, reprint edition, Andersen press 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74" y="404664"/>
            <a:ext cx="408592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Task 3/4   17/11/17  Dannetta Smith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32656"/>
            <a:ext cx="8064896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584" y="569855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Siddique Haroon </a:t>
            </a:r>
            <a:r>
              <a:rPr lang="en-GB" sz="1400" i="1" dirty="0"/>
              <a:t>(2017)</a:t>
            </a:r>
            <a:r>
              <a:rPr lang="en-GB" sz="1400" dirty="0"/>
              <a:t> John Lewis ad accused of plagiarism buy Mr Underbed author</a:t>
            </a:r>
            <a:r>
              <a:rPr lang="en-GB" sz="1400" i="1" dirty="0"/>
              <a:t>, The Guardian,</a:t>
            </a:r>
            <a:r>
              <a:rPr lang="en-GB" sz="1400" dirty="0"/>
              <a:t>17 November </a:t>
            </a:r>
            <a:r>
              <a:rPr lang="en-GB" sz="1400" i="1" dirty="0"/>
              <a:t>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9289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Task 3/4   17/11/17  Dannetta Smith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40" y="260648"/>
            <a:ext cx="8108100" cy="5067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9656" y="5525353"/>
            <a:ext cx="5938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John Lewis partnership (2017) Available from: </a:t>
            </a:r>
            <a:r>
              <a:rPr lang="en-GB" sz="1400" dirty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://www.johnlewis.com/browse/gifts/moz-the-monster/_/</a:t>
            </a:r>
            <a:r>
              <a:rPr lang="en-GB" sz="1400" dirty="0">
                <a:hlinkClick r:id="rId3"/>
              </a:rPr>
              <a:t>N-7l11</a:t>
            </a:r>
            <a:r>
              <a:rPr lang="en-GB" sz="1400" dirty="0"/>
              <a:t> </a:t>
            </a:r>
            <a:r>
              <a:rPr lang="en-GB" sz="1400" dirty="0"/>
              <a:t>accessed (17th November 2017)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695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d. (ds2g17)</dc:creator>
  <cp:lastModifiedBy>smith d. (ds2g17)</cp:lastModifiedBy>
  <cp:revision>1</cp:revision>
  <dcterms:created xsi:type="dcterms:W3CDTF">2017-12-04T14:26:52Z</dcterms:created>
  <dcterms:modified xsi:type="dcterms:W3CDTF">2017-12-04T14:27:55Z</dcterms:modified>
</cp:coreProperties>
</file>