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23616" r="4242" b="28384"/>
          <a:stretch/>
        </p:blipFill>
        <p:spPr>
          <a:xfrm rot="5400000">
            <a:off x="3212947" y="1439945"/>
            <a:ext cx="5063256" cy="2631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34" y="5449677"/>
            <a:ext cx="11686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Coffin Sarah, (2017)</a:t>
            </a:r>
            <a:r>
              <a:rPr lang="en-GB" i="1" dirty="0" smtClean="0"/>
              <a:t>The </a:t>
            </a:r>
            <a:r>
              <a:rPr lang="en-GB" i="1" dirty="0"/>
              <a:t>J</a:t>
            </a:r>
            <a:r>
              <a:rPr lang="en-GB" i="1" dirty="0" smtClean="0"/>
              <a:t>azz </a:t>
            </a:r>
            <a:r>
              <a:rPr lang="en-GB" i="1" dirty="0"/>
              <a:t>A</a:t>
            </a:r>
            <a:r>
              <a:rPr lang="en-GB" i="1" dirty="0" smtClean="0"/>
              <a:t>ge American style in the 1920s</a:t>
            </a:r>
            <a:endParaRPr lang="en-GB" dirty="0" smtClean="0"/>
          </a:p>
          <a:p>
            <a:r>
              <a:rPr lang="en-GB" dirty="0" smtClean="0"/>
              <a:t> Image of a 1920’s dress. Metallic evening dress, c.1925. Probably American. Silk, woven gold pattern, silk floss embroidery,</a:t>
            </a:r>
          </a:p>
          <a:p>
            <a:r>
              <a:rPr lang="en-GB" dirty="0" smtClean="0"/>
              <a:t> gold and silver beads. </a:t>
            </a:r>
            <a:endParaRPr lang="en-GB" dirty="0"/>
          </a:p>
          <a:p>
            <a:r>
              <a:rPr lang="en-GB" dirty="0" smtClean="0"/>
              <a:t>Photographer: </a:t>
            </a:r>
            <a:r>
              <a:rPr lang="en-GB" dirty="0"/>
              <a:t>S</a:t>
            </a:r>
            <a:r>
              <a:rPr lang="en-GB" dirty="0" smtClean="0"/>
              <a:t>ara Hume</a:t>
            </a:r>
          </a:p>
        </p:txBody>
      </p:sp>
    </p:spTree>
    <p:extLst>
      <p:ext uri="{BB962C8B-B14F-4D97-AF65-F5344CB8AC3E}">
        <p14:creationId xmlns:p14="http://schemas.microsoft.com/office/powerpoint/2010/main" val="83736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CFAE7AC-A737-49AC-9E2B-0A0708D9D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2" r="1165" b="5172"/>
          <a:stretch/>
        </p:blipFill>
        <p:spPr>
          <a:xfrm>
            <a:off x="411625" y="431663"/>
            <a:ext cx="10521488" cy="5379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5820E-0255-400C-9FE5-4F907D31D2F9}"/>
              </a:ext>
            </a:extLst>
          </p:cNvPr>
          <p:cNvSpPr txBox="1"/>
          <p:nvPr/>
        </p:nvSpPr>
        <p:spPr>
          <a:xfrm>
            <a:off x="2837455" y="5990105"/>
            <a:ext cx="66001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Cover of vogue illustrated by William Bolin, </a:t>
            </a:r>
            <a:r>
              <a:rPr lang="en-US" i="1"/>
              <a:t>vogue, </a:t>
            </a:r>
            <a:r>
              <a:rPr lang="en-US"/>
              <a:t>June 8,1929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05140-91A0-4A9A-A031-0D5E3F65DC19}"/>
              </a:ext>
            </a:extLst>
          </p:cNvPr>
          <p:cNvSpPr txBox="1"/>
          <p:nvPr/>
        </p:nvSpPr>
        <p:spPr>
          <a:xfrm>
            <a:off x="2615319" y="6326416"/>
            <a:ext cx="8095946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https://www.vogue.com/article/from-the-archives-1920s-jazz-age-illustration</a:t>
            </a:r>
          </a:p>
        </p:txBody>
      </p:sp>
    </p:spTree>
    <p:extLst>
      <p:ext uri="{BB962C8B-B14F-4D97-AF65-F5344CB8AC3E}">
        <p14:creationId xmlns:p14="http://schemas.microsoft.com/office/powerpoint/2010/main" val="25097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414A11-BB5D-4F69-85A0-11CD0FF5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7" r="1609" b="5414"/>
          <a:stretch/>
        </p:blipFill>
        <p:spPr>
          <a:xfrm>
            <a:off x="537574" y="140203"/>
            <a:ext cx="10580671" cy="5462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78C68-DEF1-43DB-8424-DD9A7978DC25}"/>
              </a:ext>
            </a:extLst>
          </p:cNvPr>
          <p:cNvSpPr txBox="1"/>
          <p:nvPr/>
        </p:nvSpPr>
        <p:spPr>
          <a:xfrm>
            <a:off x="1972041" y="6038849"/>
            <a:ext cx="8246888" cy="646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Fashion and Textile Museum available from http://www.ftmlondon.org/ftm-exhibitions/1920s-jazz-age-fashion-photographs/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smith d. (ds2g17)</cp:lastModifiedBy>
  <cp:revision>6</cp:revision>
  <dcterms:modified xsi:type="dcterms:W3CDTF">2017-12-06T15:07:12Z</dcterms:modified>
</cp:coreProperties>
</file>