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9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53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49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3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2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54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1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236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5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AA725-3EA4-4AF1-A900-713DFA4DABE6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1D01-73A9-4B5A-B642-19D5491AB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gres&amp;cd=&amp;cad=rja&amp;uact=8&amp;ved=&amp;url=http://t0.gstatic.com/images?q=tbn:ANd9GcQCfmvrE4fMo2cd8esc7mDZPtFSJThAujddMPkRtti1_ij6u-jp&amp;psig=AOvVaw08pvtkkzcyw8yHWS5Xmmrp&amp;ust=1511020304451750" TargetMode="External"/><Relationship Id="rId13" Type="http://schemas.openxmlformats.org/officeDocument/2006/relationships/hyperlink" Target="http://www.google.co.uk/url?sa=i&amp;rct=j&amp;q=&amp;esrc=s&amp;source=imgres&amp;cd=&amp;cad=rja&amp;uact=8&amp;ved=&amp;url=http://t2.gstatic.com/images?q=tbn:ANd9GcRGWyg4tnCNzaiUna7JSzV3I8NcwMaFhpulr1iWSd0FwW-r_89e&amp;psig=AOvVaw3zk7UGTWMuOpls8supVL99&amp;ust=1510924373114500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jpg"/><Relationship Id="rId2" Type="http://schemas.openxmlformats.org/officeDocument/2006/relationships/hyperlink" Target="https://www.google.co.uk/url?sa=i&amp;rct=j&amp;q=&amp;esrc=s&amp;source=images&amp;cd=&amp;cad=rja&amp;uact=8&amp;ved=0ahUKEwiM64vPlcPXAhUIOhoKHR7TA0gQjRwIBw&amp;url=https://en.wikipedia.org/wiki/The_Abyss&amp;psig=AOvVaw0lSCxn_3iV9VMBNB3gyYGq&amp;ust=151092425604427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uk/url?sa=i&amp;rct=j&amp;q=&amp;esrc=s&amp;source=images&amp;cd=&amp;cad=rja&amp;uact=8&amp;ved=0ahUKEwjCjIqt-sXXAhWEzqQKHcPXA9oQjRwIBw&amp;url=https://www.abebooks.com/blog/index.php/2009/04/30/first-edition-of-darwins-origin-of-species-goes-for-35000/&amp;psig=AOvVaw2F3To5HlUJjE9gmGTUxPYE&amp;ust=1511020013682962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5" Type="http://schemas.openxmlformats.org/officeDocument/2006/relationships/image" Target="../media/image11.jpg"/><Relationship Id="rId10" Type="http://schemas.openxmlformats.org/officeDocument/2006/relationships/image" Target="../media/image7.jpg"/><Relationship Id="rId4" Type="http://schemas.openxmlformats.org/officeDocument/2006/relationships/hyperlink" Target="http://www.google.co.uk/url?sa=i&amp;rct=j&amp;q=&amp;esrc=s&amp;source=imgres&amp;cd=&amp;cad=rja&amp;uact=8&amp;ved=&amp;url=http://google.com/search?tbm=isch&amp;q=Predator&amp;psig=AOvVaw1cHFagHPnhjNjgQmYqXLxs&amp;ust=1510924989925748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56" y="940736"/>
            <a:ext cx="3786244" cy="5221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908" y="1914512"/>
            <a:ext cx="3515798" cy="30598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5908" y="535047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http://www.vam.ac.uk/museumofsavagebeauty/rel/encyclopedia-of-collections-platos-atlantis/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5036" y="5876015"/>
            <a:ext cx="4918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http://savagebeauty.alexandermcqueen.com/platos-atlantis.html</a:t>
            </a:r>
          </a:p>
        </p:txBody>
      </p:sp>
      <p:sp>
        <p:nvSpPr>
          <p:cNvPr id="6" name="Rectangle 5"/>
          <p:cNvSpPr/>
          <p:nvPr/>
        </p:nvSpPr>
        <p:spPr>
          <a:xfrm>
            <a:off x="5676764" y="6234314"/>
            <a:ext cx="5206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http://www.vam.ac.uk/museumofsavagebeauty/mcq/alien-shoe/</a:t>
            </a:r>
          </a:p>
        </p:txBody>
      </p:sp>
    </p:spTree>
    <p:extLst>
      <p:ext uri="{BB962C8B-B14F-4D97-AF65-F5344CB8AC3E}">
        <p14:creationId xmlns:p14="http://schemas.microsoft.com/office/powerpoint/2010/main" val="161516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age result for James Cameron’s The Abys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090" y="4101762"/>
            <a:ext cx="2155733" cy="2711615"/>
          </a:xfrm>
          <a:prstGeom prst="rect">
            <a:avLst/>
          </a:prstGeom>
          <a:noFill/>
        </p:spPr>
      </p:pic>
      <p:pic>
        <p:nvPicPr>
          <p:cNvPr id="14344" name="Picture 8" descr="Image resul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7728" y="29736"/>
            <a:ext cx="1996316" cy="2647100"/>
          </a:xfrm>
          <a:prstGeom prst="rect">
            <a:avLst/>
          </a:prstGeom>
          <a:noFill/>
        </p:spPr>
      </p:pic>
      <p:pic>
        <p:nvPicPr>
          <p:cNvPr id="1026" name="Picture 2" descr="Image result for charles darwin on the origin of species first edition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31505" y="29737"/>
            <a:ext cx="1851235" cy="2569099"/>
          </a:xfrm>
          <a:prstGeom prst="rect">
            <a:avLst/>
          </a:prstGeom>
          <a:noFill/>
        </p:spPr>
      </p:pic>
      <p:pic>
        <p:nvPicPr>
          <p:cNvPr id="1028" name="Picture 4" descr="Image result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88526" y="3627857"/>
            <a:ext cx="2171685" cy="3132307"/>
          </a:xfrm>
          <a:prstGeom prst="rect">
            <a:avLst/>
          </a:prstGeom>
          <a:noFill/>
        </p:spPr>
      </p:pic>
      <p:sp>
        <p:nvSpPr>
          <p:cNvPr id="1030" name="AutoShape 6" descr="Image result for Shakespeare's A Midsummer Night's Dream"/>
          <p:cNvSpPr>
            <a:spLocks noChangeAspect="1" noChangeArrowheads="1"/>
          </p:cNvSpPr>
          <p:nvPr/>
        </p:nvSpPr>
        <p:spPr bwMode="auto">
          <a:xfrm>
            <a:off x="1524001" y="-136525"/>
            <a:ext cx="1152525" cy="1524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67" y="2636913"/>
            <a:ext cx="3468038" cy="2192323"/>
          </a:xfrm>
          <a:prstGeom prst="rect">
            <a:avLst/>
          </a:prstGeom>
        </p:spPr>
      </p:pic>
      <p:pic>
        <p:nvPicPr>
          <p:cNvPr id="18" name="Picture 10" descr="http://www.crystalinks.com/plat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6319" y="4772514"/>
            <a:ext cx="1303530" cy="20613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97" y="533702"/>
            <a:ext cx="2481470" cy="2031203"/>
          </a:xfrm>
          <a:prstGeom prst="rect">
            <a:avLst/>
          </a:prstGeom>
        </p:spPr>
      </p:pic>
      <p:pic>
        <p:nvPicPr>
          <p:cNvPr id="15" name="Picture 6" descr="Image resul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3593" y="1818849"/>
            <a:ext cx="2073125" cy="275119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918" y="38432"/>
            <a:ext cx="2410586" cy="35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760" y="1916832"/>
            <a:ext cx="4214653" cy="266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240" y="1045142"/>
            <a:ext cx="2408129" cy="35359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7608" y="6001857"/>
            <a:ext cx="74168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http://www.vam.ac.uk/museumofsavagebeauty/rel/encyclopedia-of-collections-platos-atlantis/</a:t>
            </a:r>
          </a:p>
        </p:txBody>
      </p:sp>
      <p:sp>
        <p:nvSpPr>
          <p:cNvPr id="5" name="Rectangle 4"/>
          <p:cNvSpPr/>
          <p:nvPr/>
        </p:nvSpPr>
        <p:spPr>
          <a:xfrm>
            <a:off x="3017912" y="6361897"/>
            <a:ext cx="6228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https://www.stanwinstonschool.com/blog/predator-movie-making-the-predator</a:t>
            </a:r>
          </a:p>
        </p:txBody>
      </p:sp>
    </p:spTree>
    <p:extLst>
      <p:ext uri="{BB962C8B-B14F-4D97-AF65-F5344CB8AC3E}">
        <p14:creationId xmlns:p14="http://schemas.microsoft.com/office/powerpoint/2010/main" val="4164349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 d. (ds2g17)</dc:creator>
  <cp:lastModifiedBy>smith d. (ds2g17)</cp:lastModifiedBy>
  <cp:revision>1</cp:revision>
  <dcterms:created xsi:type="dcterms:W3CDTF">2017-12-04T14:41:49Z</dcterms:created>
  <dcterms:modified xsi:type="dcterms:W3CDTF">2017-12-04T14:44:55Z</dcterms:modified>
</cp:coreProperties>
</file>