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69" r:id="rId6"/>
    <p:sldId id="270" r:id="rId7"/>
    <p:sldId id="272" r:id="rId8"/>
    <p:sldId id="276" r:id="rId9"/>
    <p:sldId id="263" r:id="rId10"/>
    <p:sldId id="273" r:id="rId11"/>
    <p:sldId id="274" r:id="rId12"/>
    <p:sldId id="275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08B0"/>
    <a:srgbClr val="4303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9" autoAdjust="0"/>
    <p:restoredTop sz="94660"/>
  </p:normalViewPr>
  <p:slideViewPr>
    <p:cSldViewPr>
      <p:cViewPr varScale="1">
        <p:scale>
          <a:sx n="103" d="100"/>
          <a:sy n="103" d="100"/>
        </p:scale>
        <p:origin x="25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C2C50B-FF42-45B7-87C0-4B8B439C716E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F7FD9311-CFF9-4AEA-9340-3A9530490B4E}">
      <dgm:prSet phldrT="[Text]" custT="1"/>
      <dgm:spPr/>
      <dgm:t>
        <a:bodyPr/>
        <a:lstStyle/>
        <a:p>
          <a:r>
            <a:rPr lang="en-GB" sz="2000" b="1" kern="0" dirty="0" smtClean="0">
              <a:solidFill>
                <a:srgbClr val="663366"/>
              </a:solidFill>
              <a:latin typeface="+mn-lt"/>
              <a:ea typeface="+mj-ea"/>
              <a:cs typeface="+mj-cs"/>
            </a:rPr>
            <a:t>Countries</a:t>
          </a:r>
          <a:endParaRPr lang="en-GB" sz="2000" b="1" kern="0" dirty="0">
            <a:solidFill>
              <a:srgbClr val="663366"/>
            </a:solidFill>
            <a:latin typeface="+mn-lt"/>
            <a:ea typeface="+mj-ea"/>
            <a:cs typeface="+mj-cs"/>
          </a:endParaRPr>
        </a:p>
      </dgm:t>
    </dgm:pt>
    <dgm:pt modelId="{B52F8094-DD3F-4B07-A935-1C2FCB2A2D5B}" type="parTrans" cxnId="{ADB10513-8C33-4044-B780-11B8B1C3F073}">
      <dgm:prSet/>
      <dgm:spPr/>
      <dgm:t>
        <a:bodyPr/>
        <a:lstStyle/>
        <a:p>
          <a:endParaRPr lang="en-GB"/>
        </a:p>
      </dgm:t>
    </dgm:pt>
    <dgm:pt modelId="{3CDCC4C5-4C13-4BB0-BD77-8480638B62BD}" type="sibTrans" cxnId="{ADB10513-8C33-4044-B780-11B8B1C3F073}">
      <dgm:prSet/>
      <dgm:spPr/>
      <dgm:t>
        <a:bodyPr/>
        <a:lstStyle/>
        <a:p>
          <a:endParaRPr lang="en-GB"/>
        </a:p>
      </dgm:t>
    </dgm:pt>
    <dgm:pt modelId="{896388A3-BEB7-4F4D-B0A3-4984FD882EF1}">
      <dgm:prSet phldrT="[Text]" custT="1"/>
      <dgm:spPr/>
      <dgm:t>
        <a:bodyPr/>
        <a:lstStyle/>
        <a:p>
          <a:r>
            <a:rPr lang="en-GB" sz="2000" b="1" kern="0" dirty="0" smtClean="0">
              <a:solidFill>
                <a:srgbClr val="663366"/>
              </a:solidFill>
              <a:latin typeface="+mn-lt"/>
              <a:ea typeface="+mj-ea"/>
              <a:cs typeface="+mj-cs"/>
            </a:rPr>
            <a:t>Schools</a:t>
          </a:r>
          <a:endParaRPr lang="en-GB" sz="2000" b="1" kern="0" dirty="0">
            <a:solidFill>
              <a:srgbClr val="663366"/>
            </a:solidFill>
            <a:latin typeface="+mn-lt"/>
            <a:ea typeface="+mj-ea"/>
            <a:cs typeface="+mj-cs"/>
          </a:endParaRPr>
        </a:p>
      </dgm:t>
    </dgm:pt>
    <dgm:pt modelId="{B6507A68-AC61-4DC2-99CA-6F5570D6621F}" type="parTrans" cxnId="{A07FAC09-00F6-4A51-8979-DDBD90FED90E}">
      <dgm:prSet/>
      <dgm:spPr/>
      <dgm:t>
        <a:bodyPr/>
        <a:lstStyle/>
        <a:p>
          <a:endParaRPr lang="en-GB"/>
        </a:p>
      </dgm:t>
    </dgm:pt>
    <dgm:pt modelId="{B54F5D47-CF2C-4D76-9421-F95684220E13}" type="sibTrans" cxnId="{A07FAC09-00F6-4A51-8979-DDBD90FED90E}">
      <dgm:prSet/>
      <dgm:spPr/>
      <dgm:t>
        <a:bodyPr/>
        <a:lstStyle/>
        <a:p>
          <a:endParaRPr lang="en-GB"/>
        </a:p>
      </dgm:t>
    </dgm:pt>
    <dgm:pt modelId="{82DBF9FE-2FC1-4F1B-B0B7-E13B0A4FCAFC}">
      <dgm:prSet phldrT="[Text]" custT="1"/>
      <dgm:spPr/>
      <dgm:t>
        <a:bodyPr/>
        <a:lstStyle/>
        <a:p>
          <a:r>
            <a:rPr lang="en-GB" sz="2000" b="1" kern="0" dirty="0" smtClean="0">
              <a:solidFill>
                <a:srgbClr val="663366"/>
              </a:solidFill>
              <a:latin typeface="+mn-lt"/>
              <a:ea typeface="+mj-ea"/>
              <a:cs typeface="+mj-cs"/>
            </a:rPr>
            <a:t>Topic</a:t>
          </a:r>
          <a:endParaRPr lang="en-GB" sz="2000" b="1" kern="0" dirty="0">
            <a:solidFill>
              <a:srgbClr val="663366"/>
            </a:solidFill>
            <a:latin typeface="+mn-lt"/>
            <a:ea typeface="+mj-ea"/>
            <a:cs typeface="+mj-cs"/>
          </a:endParaRPr>
        </a:p>
      </dgm:t>
    </dgm:pt>
    <dgm:pt modelId="{68E858D1-78B6-4959-8656-CABF4CA8461F}" type="parTrans" cxnId="{6FEF39F6-F9C1-4F99-AA12-F370DEB7A5B8}">
      <dgm:prSet/>
      <dgm:spPr/>
      <dgm:t>
        <a:bodyPr/>
        <a:lstStyle/>
        <a:p>
          <a:endParaRPr lang="en-GB"/>
        </a:p>
      </dgm:t>
    </dgm:pt>
    <dgm:pt modelId="{E8BADF16-2DF0-43F8-BA0B-1683B1CA6959}" type="sibTrans" cxnId="{6FEF39F6-F9C1-4F99-AA12-F370DEB7A5B8}">
      <dgm:prSet/>
      <dgm:spPr/>
      <dgm:t>
        <a:bodyPr/>
        <a:lstStyle/>
        <a:p>
          <a:endParaRPr lang="en-GB"/>
        </a:p>
      </dgm:t>
    </dgm:pt>
    <dgm:pt modelId="{8625ED0E-3A6B-49F1-B0A9-49E9DCDE99BD}" type="pres">
      <dgm:prSet presAssocID="{B0C2C50B-FF42-45B7-87C0-4B8B439C716E}" presName="Name0" presStyleCnt="0">
        <dgm:presLayoutVars>
          <dgm:dir/>
          <dgm:resizeHandles val="exact"/>
        </dgm:presLayoutVars>
      </dgm:prSet>
      <dgm:spPr/>
    </dgm:pt>
    <dgm:pt modelId="{D6977553-7932-4C94-8052-7CFAD27F5079}" type="pres">
      <dgm:prSet presAssocID="{B0C2C50B-FF42-45B7-87C0-4B8B439C716E}" presName="arrow" presStyleLbl="bgShp" presStyleIdx="0" presStyleCnt="1"/>
      <dgm:spPr/>
    </dgm:pt>
    <dgm:pt modelId="{8F41F5A0-9FE0-4413-BA57-E82846620DCD}" type="pres">
      <dgm:prSet presAssocID="{B0C2C50B-FF42-45B7-87C0-4B8B439C716E}" presName="points" presStyleCnt="0"/>
      <dgm:spPr/>
    </dgm:pt>
    <dgm:pt modelId="{5CC63818-8A4B-4522-9A90-E15F77D24062}" type="pres">
      <dgm:prSet presAssocID="{F7FD9311-CFF9-4AEA-9340-3A9530490B4E}" presName="compositeA" presStyleCnt="0"/>
      <dgm:spPr/>
    </dgm:pt>
    <dgm:pt modelId="{BBACFDFC-F1B4-4887-AEA2-F07CC9B8D282}" type="pres">
      <dgm:prSet presAssocID="{F7FD9311-CFF9-4AEA-9340-3A9530490B4E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8911117-9E12-4B8E-8E43-F27C1E31B05E}" type="pres">
      <dgm:prSet presAssocID="{F7FD9311-CFF9-4AEA-9340-3A9530490B4E}" presName="circleA" presStyleLbl="node1" presStyleIdx="0" presStyleCnt="3"/>
      <dgm:spPr/>
    </dgm:pt>
    <dgm:pt modelId="{FF6BE3BD-0017-4789-B0CB-9B3CBC1A729C}" type="pres">
      <dgm:prSet presAssocID="{F7FD9311-CFF9-4AEA-9340-3A9530490B4E}" presName="spaceA" presStyleCnt="0"/>
      <dgm:spPr/>
    </dgm:pt>
    <dgm:pt modelId="{B5BB3798-B8B7-4F23-9D81-892E3E42DF04}" type="pres">
      <dgm:prSet presAssocID="{3CDCC4C5-4C13-4BB0-BD77-8480638B62BD}" presName="space" presStyleCnt="0"/>
      <dgm:spPr/>
    </dgm:pt>
    <dgm:pt modelId="{00B51D64-548A-453D-B939-729131CDA49D}" type="pres">
      <dgm:prSet presAssocID="{896388A3-BEB7-4F4D-B0A3-4984FD882EF1}" presName="compositeB" presStyleCnt="0"/>
      <dgm:spPr/>
    </dgm:pt>
    <dgm:pt modelId="{40FD52AF-94FF-4A4E-8E3D-11E2337FFE6A}" type="pres">
      <dgm:prSet presAssocID="{896388A3-BEB7-4F4D-B0A3-4984FD882EF1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7682EAB-A5FF-431F-9123-9E97573D556F}" type="pres">
      <dgm:prSet presAssocID="{896388A3-BEB7-4F4D-B0A3-4984FD882EF1}" presName="circleB" presStyleLbl="node1" presStyleIdx="1" presStyleCnt="3"/>
      <dgm:spPr/>
    </dgm:pt>
    <dgm:pt modelId="{D143F83E-8D94-414B-9961-419C6A06967C}" type="pres">
      <dgm:prSet presAssocID="{896388A3-BEB7-4F4D-B0A3-4984FD882EF1}" presName="spaceB" presStyleCnt="0"/>
      <dgm:spPr/>
    </dgm:pt>
    <dgm:pt modelId="{38BEEF42-6701-4203-AF19-49F85FE81BE9}" type="pres">
      <dgm:prSet presAssocID="{B54F5D47-CF2C-4D76-9421-F95684220E13}" presName="space" presStyleCnt="0"/>
      <dgm:spPr/>
    </dgm:pt>
    <dgm:pt modelId="{C83FCD72-B5D3-4651-B070-79A3E93DF0DA}" type="pres">
      <dgm:prSet presAssocID="{82DBF9FE-2FC1-4F1B-B0B7-E13B0A4FCAFC}" presName="compositeA" presStyleCnt="0"/>
      <dgm:spPr/>
    </dgm:pt>
    <dgm:pt modelId="{59A0D761-CCD3-438C-B8BD-6716F0CA5A5B}" type="pres">
      <dgm:prSet presAssocID="{82DBF9FE-2FC1-4F1B-B0B7-E13B0A4FCAFC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34F9FC4-8EBF-414D-97DF-9068F5819C05}" type="pres">
      <dgm:prSet presAssocID="{82DBF9FE-2FC1-4F1B-B0B7-E13B0A4FCAFC}" presName="circleA" presStyleLbl="node1" presStyleIdx="2" presStyleCnt="3"/>
      <dgm:spPr/>
    </dgm:pt>
    <dgm:pt modelId="{52983444-7834-4D79-8B63-FC56F6CC8D49}" type="pres">
      <dgm:prSet presAssocID="{82DBF9FE-2FC1-4F1B-B0B7-E13B0A4FCAFC}" presName="spaceA" presStyleCnt="0"/>
      <dgm:spPr/>
    </dgm:pt>
  </dgm:ptLst>
  <dgm:cxnLst>
    <dgm:cxn modelId="{B104E205-AC29-45F9-9139-7A31C231C557}" type="presOf" srcId="{82DBF9FE-2FC1-4F1B-B0B7-E13B0A4FCAFC}" destId="{59A0D761-CCD3-438C-B8BD-6716F0CA5A5B}" srcOrd="0" destOrd="0" presId="urn:microsoft.com/office/officeart/2005/8/layout/hProcess11"/>
    <dgm:cxn modelId="{5B6B05E8-9C8A-45CD-AEBB-5C4974862A6F}" type="presOf" srcId="{F7FD9311-CFF9-4AEA-9340-3A9530490B4E}" destId="{BBACFDFC-F1B4-4887-AEA2-F07CC9B8D282}" srcOrd="0" destOrd="0" presId="urn:microsoft.com/office/officeart/2005/8/layout/hProcess11"/>
    <dgm:cxn modelId="{A07FAC09-00F6-4A51-8979-DDBD90FED90E}" srcId="{B0C2C50B-FF42-45B7-87C0-4B8B439C716E}" destId="{896388A3-BEB7-4F4D-B0A3-4984FD882EF1}" srcOrd="1" destOrd="0" parTransId="{B6507A68-AC61-4DC2-99CA-6F5570D6621F}" sibTransId="{B54F5D47-CF2C-4D76-9421-F95684220E13}"/>
    <dgm:cxn modelId="{9A188930-053B-4F90-BB24-B839C1444B69}" type="presOf" srcId="{B0C2C50B-FF42-45B7-87C0-4B8B439C716E}" destId="{8625ED0E-3A6B-49F1-B0A9-49E9DCDE99BD}" srcOrd="0" destOrd="0" presId="urn:microsoft.com/office/officeart/2005/8/layout/hProcess11"/>
    <dgm:cxn modelId="{ADB10513-8C33-4044-B780-11B8B1C3F073}" srcId="{B0C2C50B-FF42-45B7-87C0-4B8B439C716E}" destId="{F7FD9311-CFF9-4AEA-9340-3A9530490B4E}" srcOrd="0" destOrd="0" parTransId="{B52F8094-DD3F-4B07-A935-1C2FCB2A2D5B}" sibTransId="{3CDCC4C5-4C13-4BB0-BD77-8480638B62BD}"/>
    <dgm:cxn modelId="{6FEF39F6-F9C1-4F99-AA12-F370DEB7A5B8}" srcId="{B0C2C50B-FF42-45B7-87C0-4B8B439C716E}" destId="{82DBF9FE-2FC1-4F1B-B0B7-E13B0A4FCAFC}" srcOrd="2" destOrd="0" parTransId="{68E858D1-78B6-4959-8656-CABF4CA8461F}" sibTransId="{E8BADF16-2DF0-43F8-BA0B-1683B1CA6959}"/>
    <dgm:cxn modelId="{0AD335EC-A676-4F7D-BCC4-7469431FD38A}" type="presOf" srcId="{896388A3-BEB7-4F4D-B0A3-4984FD882EF1}" destId="{40FD52AF-94FF-4A4E-8E3D-11E2337FFE6A}" srcOrd="0" destOrd="0" presId="urn:microsoft.com/office/officeart/2005/8/layout/hProcess11"/>
    <dgm:cxn modelId="{F7840B34-E1A4-43F2-A78C-C65CEDE29B72}" type="presParOf" srcId="{8625ED0E-3A6B-49F1-B0A9-49E9DCDE99BD}" destId="{D6977553-7932-4C94-8052-7CFAD27F5079}" srcOrd="0" destOrd="0" presId="urn:microsoft.com/office/officeart/2005/8/layout/hProcess11"/>
    <dgm:cxn modelId="{52CB41A6-202D-49D9-88E9-C2548FB573FA}" type="presParOf" srcId="{8625ED0E-3A6B-49F1-B0A9-49E9DCDE99BD}" destId="{8F41F5A0-9FE0-4413-BA57-E82846620DCD}" srcOrd="1" destOrd="0" presId="urn:microsoft.com/office/officeart/2005/8/layout/hProcess11"/>
    <dgm:cxn modelId="{EA5E0CA8-CAE5-4E8A-A26B-DEC562F9FDFC}" type="presParOf" srcId="{8F41F5A0-9FE0-4413-BA57-E82846620DCD}" destId="{5CC63818-8A4B-4522-9A90-E15F77D24062}" srcOrd="0" destOrd="0" presId="urn:microsoft.com/office/officeart/2005/8/layout/hProcess11"/>
    <dgm:cxn modelId="{F78D7C18-8290-4416-81F3-1E3AE53C7254}" type="presParOf" srcId="{5CC63818-8A4B-4522-9A90-E15F77D24062}" destId="{BBACFDFC-F1B4-4887-AEA2-F07CC9B8D282}" srcOrd="0" destOrd="0" presId="urn:microsoft.com/office/officeart/2005/8/layout/hProcess11"/>
    <dgm:cxn modelId="{BFA2A256-D618-4B82-B153-B33F4A53DDA4}" type="presParOf" srcId="{5CC63818-8A4B-4522-9A90-E15F77D24062}" destId="{08911117-9E12-4B8E-8E43-F27C1E31B05E}" srcOrd="1" destOrd="0" presId="urn:microsoft.com/office/officeart/2005/8/layout/hProcess11"/>
    <dgm:cxn modelId="{127867B7-02EA-4A1B-AA44-0D20FE768812}" type="presParOf" srcId="{5CC63818-8A4B-4522-9A90-E15F77D24062}" destId="{FF6BE3BD-0017-4789-B0CB-9B3CBC1A729C}" srcOrd="2" destOrd="0" presId="urn:microsoft.com/office/officeart/2005/8/layout/hProcess11"/>
    <dgm:cxn modelId="{2B37C9D3-6524-4659-AD7C-8F5F876A49B6}" type="presParOf" srcId="{8F41F5A0-9FE0-4413-BA57-E82846620DCD}" destId="{B5BB3798-B8B7-4F23-9D81-892E3E42DF04}" srcOrd="1" destOrd="0" presId="urn:microsoft.com/office/officeart/2005/8/layout/hProcess11"/>
    <dgm:cxn modelId="{36C5ACC3-5D00-420C-9F14-110C97FAF6A5}" type="presParOf" srcId="{8F41F5A0-9FE0-4413-BA57-E82846620DCD}" destId="{00B51D64-548A-453D-B939-729131CDA49D}" srcOrd="2" destOrd="0" presId="urn:microsoft.com/office/officeart/2005/8/layout/hProcess11"/>
    <dgm:cxn modelId="{4F20880F-3474-4E66-989E-FB1A527E5BD0}" type="presParOf" srcId="{00B51D64-548A-453D-B939-729131CDA49D}" destId="{40FD52AF-94FF-4A4E-8E3D-11E2337FFE6A}" srcOrd="0" destOrd="0" presId="urn:microsoft.com/office/officeart/2005/8/layout/hProcess11"/>
    <dgm:cxn modelId="{7F74596C-0A5D-4F16-A891-09F6A0A612D4}" type="presParOf" srcId="{00B51D64-548A-453D-B939-729131CDA49D}" destId="{57682EAB-A5FF-431F-9123-9E97573D556F}" srcOrd="1" destOrd="0" presId="urn:microsoft.com/office/officeart/2005/8/layout/hProcess11"/>
    <dgm:cxn modelId="{D8E5B1B2-6DD1-4319-96E3-A034FF7D5F3C}" type="presParOf" srcId="{00B51D64-548A-453D-B939-729131CDA49D}" destId="{D143F83E-8D94-414B-9961-419C6A06967C}" srcOrd="2" destOrd="0" presId="urn:microsoft.com/office/officeart/2005/8/layout/hProcess11"/>
    <dgm:cxn modelId="{437B81D5-B904-4F40-8AEA-D98A402BC8D5}" type="presParOf" srcId="{8F41F5A0-9FE0-4413-BA57-E82846620DCD}" destId="{38BEEF42-6701-4203-AF19-49F85FE81BE9}" srcOrd="3" destOrd="0" presId="urn:microsoft.com/office/officeart/2005/8/layout/hProcess11"/>
    <dgm:cxn modelId="{47ABB309-DCEA-4AF6-88C0-C26A6F4F99E8}" type="presParOf" srcId="{8F41F5A0-9FE0-4413-BA57-E82846620DCD}" destId="{C83FCD72-B5D3-4651-B070-79A3E93DF0DA}" srcOrd="4" destOrd="0" presId="urn:microsoft.com/office/officeart/2005/8/layout/hProcess11"/>
    <dgm:cxn modelId="{59B9E9D1-E7D6-4BAC-B7EC-74CD2282EB48}" type="presParOf" srcId="{C83FCD72-B5D3-4651-B070-79A3E93DF0DA}" destId="{59A0D761-CCD3-438C-B8BD-6716F0CA5A5B}" srcOrd="0" destOrd="0" presId="urn:microsoft.com/office/officeart/2005/8/layout/hProcess11"/>
    <dgm:cxn modelId="{037CE58C-3451-4F6F-A3C9-B5C86EC3C0AE}" type="presParOf" srcId="{C83FCD72-B5D3-4651-B070-79A3E93DF0DA}" destId="{C34F9FC4-8EBF-414D-97DF-9068F5819C05}" srcOrd="1" destOrd="0" presId="urn:microsoft.com/office/officeart/2005/8/layout/hProcess11"/>
    <dgm:cxn modelId="{2FB3AB7B-8109-49DE-8634-B5C97AF18283}" type="presParOf" srcId="{C83FCD72-B5D3-4651-B070-79A3E93DF0DA}" destId="{52983444-7834-4D79-8B63-FC56F6CC8D49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7B967C-6183-415D-A24C-7F2B8D89E784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9C74F2D-D2F1-41EF-A4F2-3D2B7B2061B0}">
      <dgm:prSet phldrT="[Text]"/>
      <dgm:spPr/>
      <dgm:t>
        <a:bodyPr/>
        <a:lstStyle/>
        <a:p>
          <a:r>
            <a:rPr lang="en-GB" dirty="0" smtClean="0"/>
            <a:t>Real-life </a:t>
          </a:r>
          <a:r>
            <a:rPr lang="en-GB" dirty="0"/>
            <a:t>situation</a:t>
          </a:r>
        </a:p>
      </dgm:t>
    </dgm:pt>
    <dgm:pt modelId="{B6542EAF-11BC-4F8A-851D-EE86B17C53AB}" type="parTrans" cxnId="{516DA0AF-0673-4430-9F5B-36D56846D643}">
      <dgm:prSet/>
      <dgm:spPr/>
      <dgm:t>
        <a:bodyPr/>
        <a:lstStyle/>
        <a:p>
          <a:endParaRPr lang="en-GB"/>
        </a:p>
      </dgm:t>
    </dgm:pt>
    <dgm:pt modelId="{12F276DF-BDB1-4275-8749-703495E67E6C}" type="sibTrans" cxnId="{516DA0AF-0673-4430-9F5B-36D56846D643}">
      <dgm:prSet/>
      <dgm:spPr/>
      <dgm:t>
        <a:bodyPr/>
        <a:lstStyle/>
        <a:p>
          <a:endParaRPr lang="en-GB"/>
        </a:p>
      </dgm:t>
    </dgm:pt>
    <dgm:pt modelId="{BF211DE4-C293-4248-B880-7545E44E5A07}">
      <dgm:prSet phldrT="[Text]"/>
      <dgm:spPr/>
      <dgm:t>
        <a:bodyPr/>
        <a:lstStyle/>
        <a:p>
          <a:r>
            <a:rPr lang="en-GB" dirty="0" smtClean="0"/>
            <a:t>Graphic </a:t>
          </a:r>
          <a:r>
            <a:rPr lang="en-GB" dirty="0"/>
            <a:t>approach</a:t>
          </a:r>
        </a:p>
      </dgm:t>
    </dgm:pt>
    <dgm:pt modelId="{4511EAE3-184D-494B-867F-00713BBCE34A}" type="parTrans" cxnId="{66133B17-60B0-4C0B-9BE9-BE627174F27A}">
      <dgm:prSet/>
      <dgm:spPr/>
      <dgm:t>
        <a:bodyPr/>
        <a:lstStyle/>
        <a:p>
          <a:endParaRPr lang="en-GB"/>
        </a:p>
      </dgm:t>
    </dgm:pt>
    <dgm:pt modelId="{DC7B30E8-5C44-4A69-B3EE-B48B4FBCC322}" type="sibTrans" cxnId="{66133B17-60B0-4C0B-9BE9-BE627174F27A}">
      <dgm:prSet/>
      <dgm:spPr/>
      <dgm:t>
        <a:bodyPr/>
        <a:lstStyle/>
        <a:p>
          <a:endParaRPr lang="en-GB"/>
        </a:p>
      </dgm:t>
    </dgm:pt>
    <dgm:pt modelId="{0FE3540D-476F-4A2E-8AAC-6600495E9254}">
      <dgm:prSet phldrT="[Text]"/>
      <dgm:spPr/>
      <dgm:t>
        <a:bodyPr/>
        <a:lstStyle/>
        <a:p>
          <a:r>
            <a:rPr lang="en-GB" dirty="0" smtClean="0"/>
            <a:t>Algebraic </a:t>
          </a:r>
          <a:r>
            <a:rPr lang="en-GB" dirty="0"/>
            <a:t>approach</a:t>
          </a:r>
        </a:p>
      </dgm:t>
    </dgm:pt>
    <dgm:pt modelId="{80E20873-A67F-4E90-801C-7798879C7FD7}" type="parTrans" cxnId="{B0354E0D-6D00-4718-817B-8939C58EA7F3}">
      <dgm:prSet/>
      <dgm:spPr/>
      <dgm:t>
        <a:bodyPr/>
        <a:lstStyle/>
        <a:p>
          <a:endParaRPr lang="en-GB"/>
        </a:p>
      </dgm:t>
    </dgm:pt>
    <dgm:pt modelId="{3BAFC3EA-E073-4B9E-AA89-C61731835B0D}" type="sibTrans" cxnId="{B0354E0D-6D00-4718-817B-8939C58EA7F3}">
      <dgm:prSet/>
      <dgm:spPr/>
      <dgm:t>
        <a:bodyPr/>
        <a:lstStyle/>
        <a:p>
          <a:endParaRPr lang="en-GB"/>
        </a:p>
      </dgm:t>
    </dgm:pt>
    <dgm:pt modelId="{6945A5AC-5843-4CEB-BF3D-1B30EFEB16E4}" type="pres">
      <dgm:prSet presAssocID="{6B7B967C-6183-415D-A24C-7F2B8D89E78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CN" altLang="en-US"/>
        </a:p>
      </dgm:t>
    </dgm:pt>
    <dgm:pt modelId="{8C90A11A-6258-4AFB-9151-E93DB3381435}" type="pres">
      <dgm:prSet presAssocID="{69C74F2D-D2F1-41EF-A4F2-3D2B7B2061B0}" presName="composite" presStyleCnt="0"/>
      <dgm:spPr/>
    </dgm:pt>
    <dgm:pt modelId="{BE1C2621-8384-47E0-BDC6-234CBF827D77}" type="pres">
      <dgm:prSet presAssocID="{69C74F2D-D2F1-41EF-A4F2-3D2B7B2061B0}" presName="LShape" presStyleLbl="alignNode1" presStyleIdx="0" presStyleCnt="5"/>
      <dgm:spPr/>
    </dgm:pt>
    <dgm:pt modelId="{2DE77E21-2B9E-4ED1-85B1-ACE6E57D5935}" type="pres">
      <dgm:prSet presAssocID="{69C74F2D-D2F1-41EF-A4F2-3D2B7B2061B0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F16A5FF-6B89-4936-A5D0-BB0A87D7CE99}" type="pres">
      <dgm:prSet presAssocID="{69C74F2D-D2F1-41EF-A4F2-3D2B7B2061B0}" presName="Triangle" presStyleLbl="alignNode1" presStyleIdx="1" presStyleCnt="5"/>
      <dgm:spPr/>
    </dgm:pt>
    <dgm:pt modelId="{7AFB0A37-2C17-4D1B-8859-CE4491818498}" type="pres">
      <dgm:prSet presAssocID="{12F276DF-BDB1-4275-8749-703495E67E6C}" presName="sibTrans" presStyleCnt="0"/>
      <dgm:spPr/>
    </dgm:pt>
    <dgm:pt modelId="{9F69E71A-8FC0-4EAF-BB22-56555D46EA95}" type="pres">
      <dgm:prSet presAssocID="{12F276DF-BDB1-4275-8749-703495E67E6C}" presName="space" presStyleCnt="0"/>
      <dgm:spPr/>
    </dgm:pt>
    <dgm:pt modelId="{193960C6-7D1A-476F-BFB7-8DC9706D1DEC}" type="pres">
      <dgm:prSet presAssocID="{BF211DE4-C293-4248-B880-7545E44E5A07}" presName="composite" presStyleCnt="0"/>
      <dgm:spPr/>
    </dgm:pt>
    <dgm:pt modelId="{37B625E9-E181-440C-976E-C9150622DB6E}" type="pres">
      <dgm:prSet presAssocID="{BF211DE4-C293-4248-B880-7545E44E5A07}" presName="LShape" presStyleLbl="alignNode1" presStyleIdx="2" presStyleCnt="5"/>
      <dgm:spPr/>
    </dgm:pt>
    <dgm:pt modelId="{712970D9-52F2-494C-86D3-A4C026BBC43A}" type="pres">
      <dgm:prSet presAssocID="{BF211DE4-C293-4248-B880-7545E44E5A07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FB2A60-291B-4DC6-84D4-0294C306E7B2}" type="pres">
      <dgm:prSet presAssocID="{BF211DE4-C293-4248-B880-7545E44E5A07}" presName="Triangle" presStyleLbl="alignNode1" presStyleIdx="3" presStyleCnt="5"/>
      <dgm:spPr/>
    </dgm:pt>
    <dgm:pt modelId="{35921C87-5751-4AB7-8C47-79F0847875F0}" type="pres">
      <dgm:prSet presAssocID="{DC7B30E8-5C44-4A69-B3EE-B48B4FBCC322}" presName="sibTrans" presStyleCnt="0"/>
      <dgm:spPr/>
    </dgm:pt>
    <dgm:pt modelId="{6DEC7CF6-F7B8-4742-9AFF-107FFAC712AE}" type="pres">
      <dgm:prSet presAssocID="{DC7B30E8-5C44-4A69-B3EE-B48B4FBCC322}" presName="space" presStyleCnt="0"/>
      <dgm:spPr/>
    </dgm:pt>
    <dgm:pt modelId="{C6286087-1527-4501-8322-A63CD351D524}" type="pres">
      <dgm:prSet presAssocID="{0FE3540D-476F-4A2E-8AAC-6600495E9254}" presName="composite" presStyleCnt="0"/>
      <dgm:spPr/>
    </dgm:pt>
    <dgm:pt modelId="{A92CEB48-4E19-4011-BB23-A8474EF8B75A}" type="pres">
      <dgm:prSet presAssocID="{0FE3540D-476F-4A2E-8AAC-6600495E9254}" presName="LShape" presStyleLbl="alignNode1" presStyleIdx="4" presStyleCnt="5"/>
      <dgm:spPr/>
    </dgm:pt>
    <dgm:pt modelId="{1E55FDA7-27D9-4BFA-9D78-4C08FBED99A8}" type="pres">
      <dgm:prSet presAssocID="{0FE3540D-476F-4A2E-8AAC-6600495E9254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DF93468-95B7-435E-8BFD-2102511DD894}" type="presOf" srcId="{69C74F2D-D2F1-41EF-A4F2-3D2B7B2061B0}" destId="{2DE77E21-2B9E-4ED1-85B1-ACE6E57D5935}" srcOrd="0" destOrd="0" presId="urn:microsoft.com/office/officeart/2009/3/layout/StepUpProcess"/>
    <dgm:cxn modelId="{F6BD4F93-A1FB-47A6-A6A5-493AF471DF24}" type="presOf" srcId="{6B7B967C-6183-415D-A24C-7F2B8D89E784}" destId="{6945A5AC-5843-4CEB-BF3D-1B30EFEB16E4}" srcOrd="0" destOrd="0" presId="urn:microsoft.com/office/officeart/2009/3/layout/StepUpProcess"/>
    <dgm:cxn modelId="{66133B17-60B0-4C0B-9BE9-BE627174F27A}" srcId="{6B7B967C-6183-415D-A24C-7F2B8D89E784}" destId="{BF211DE4-C293-4248-B880-7545E44E5A07}" srcOrd="1" destOrd="0" parTransId="{4511EAE3-184D-494B-867F-00713BBCE34A}" sibTransId="{DC7B30E8-5C44-4A69-B3EE-B48B4FBCC322}"/>
    <dgm:cxn modelId="{516DA0AF-0673-4430-9F5B-36D56846D643}" srcId="{6B7B967C-6183-415D-A24C-7F2B8D89E784}" destId="{69C74F2D-D2F1-41EF-A4F2-3D2B7B2061B0}" srcOrd="0" destOrd="0" parTransId="{B6542EAF-11BC-4F8A-851D-EE86B17C53AB}" sibTransId="{12F276DF-BDB1-4275-8749-703495E67E6C}"/>
    <dgm:cxn modelId="{F3BC9DCC-C7D3-40BA-A8EB-3CD171A23AD1}" type="presOf" srcId="{BF211DE4-C293-4248-B880-7545E44E5A07}" destId="{712970D9-52F2-494C-86D3-A4C026BBC43A}" srcOrd="0" destOrd="0" presId="urn:microsoft.com/office/officeart/2009/3/layout/StepUpProcess"/>
    <dgm:cxn modelId="{B0354E0D-6D00-4718-817B-8939C58EA7F3}" srcId="{6B7B967C-6183-415D-A24C-7F2B8D89E784}" destId="{0FE3540D-476F-4A2E-8AAC-6600495E9254}" srcOrd="2" destOrd="0" parTransId="{80E20873-A67F-4E90-801C-7798879C7FD7}" sibTransId="{3BAFC3EA-E073-4B9E-AA89-C61731835B0D}"/>
    <dgm:cxn modelId="{73876E4F-F223-4A88-B515-360F25E7EDF0}" type="presOf" srcId="{0FE3540D-476F-4A2E-8AAC-6600495E9254}" destId="{1E55FDA7-27D9-4BFA-9D78-4C08FBED99A8}" srcOrd="0" destOrd="0" presId="urn:microsoft.com/office/officeart/2009/3/layout/StepUpProcess"/>
    <dgm:cxn modelId="{EE93917F-EB43-4671-AD2A-45A520999737}" type="presParOf" srcId="{6945A5AC-5843-4CEB-BF3D-1B30EFEB16E4}" destId="{8C90A11A-6258-4AFB-9151-E93DB3381435}" srcOrd="0" destOrd="0" presId="urn:microsoft.com/office/officeart/2009/3/layout/StepUpProcess"/>
    <dgm:cxn modelId="{E495EEC3-8F88-41F4-8ABB-4C6AAE7895BB}" type="presParOf" srcId="{8C90A11A-6258-4AFB-9151-E93DB3381435}" destId="{BE1C2621-8384-47E0-BDC6-234CBF827D77}" srcOrd="0" destOrd="0" presId="urn:microsoft.com/office/officeart/2009/3/layout/StepUpProcess"/>
    <dgm:cxn modelId="{7F46CDA4-97E1-49AC-9315-EDFE8FA7156B}" type="presParOf" srcId="{8C90A11A-6258-4AFB-9151-E93DB3381435}" destId="{2DE77E21-2B9E-4ED1-85B1-ACE6E57D5935}" srcOrd="1" destOrd="0" presId="urn:microsoft.com/office/officeart/2009/3/layout/StepUpProcess"/>
    <dgm:cxn modelId="{1400C296-282C-4870-A5A4-E1E809394422}" type="presParOf" srcId="{8C90A11A-6258-4AFB-9151-E93DB3381435}" destId="{EF16A5FF-6B89-4936-A5D0-BB0A87D7CE99}" srcOrd="2" destOrd="0" presId="urn:microsoft.com/office/officeart/2009/3/layout/StepUpProcess"/>
    <dgm:cxn modelId="{626AFACE-6B45-4B39-B33E-E9D90100526B}" type="presParOf" srcId="{6945A5AC-5843-4CEB-BF3D-1B30EFEB16E4}" destId="{7AFB0A37-2C17-4D1B-8859-CE4491818498}" srcOrd="1" destOrd="0" presId="urn:microsoft.com/office/officeart/2009/3/layout/StepUpProcess"/>
    <dgm:cxn modelId="{685B16B9-CE93-4D45-8007-CA5D53A51673}" type="presParOf" srcId="{7AFB0A37-2C17-4D1B-8859-CE4491818498}" destId="{9F69E71A-8FC0-4EAF-BB22-56555D46EA95}" srcOrd="0" destOrd="0" presId="urn:microsoft.com/office/officeart/2009/3/layout/StepUpProcess"/>
    <dgm:cxn modelId="{D8639F05-1CC6-42CF-99DD-C853C75F1A96}" type="presParOf" srcId="{6945A5AC-5843-4CEB-BF3D-1B30EFEB16E4}" destId="{193960C6-7D1A-476F-BFB7-8DC9706D1DEC}" srcOrd="2" destOrd="0" presId="urn:microsoft.com/office/officeart/2009/3/layout/StepUpProcess"/>
    <dgm:cxn modelId="{5BB5D719-6C4C-43A0-9B57-ABC971DE08D8}" type="presParOf" srcId="{193960C6-7D1A-476F-BFB7-8DC9706D1DEC}" destId="{37B625E9-E181-440C-976E-C9150622DB6E}" srcOrd="0" destOrd="0" presId="urn:microsoft.com/office/officeart/2009/3/layout/StepUpProcess"/>
    <dgm:cxn modelId="{70D1F8ED-1B98-4E05-A460-FAC871C6D891}" type="presParOf" srcId="{193960C6-7D1A-476F-BFB7-8DC9706D1DEC}" destId="{712970D9-52F2-494C-86D3-A4C026BBC43A}" srcOrd="1" destOrd="0" presId="urn:microsoft.com/office/officeart/2009/3/layout/StepUpProcess"/>
    <dgm:cxn modelId="{ADDCD531-AFAD-4938-83BE-32F23875C1F7}" type="presParOf" srcId="{193960C6-7D1A-476F-BFB7-8DC9706D1DEC}" destId="{39FB2A60-291B-4DC6-84D4-0294C306E7B2}" srcOrd="2" destOrd="0" presId="urn:microsoft.com/office/officeart/2009/3/layout/StepUpProcess"/>
    <dgm:cxn modelId="{82318DB8-1713-4A63-ACB3-57972F57CE90}" type="presParOf" srcId="{6945A5AC-5843-4CEB-BF3D-1B30EFEB16E4}" destId="{35921C87-5751-4AB7-8C47-79F0847875F0}" srcOrd="3" destOrd="0" presId="urn:microsoft.com/office/officeart/2009/3/layout/StepUpProcess"/>
    <dgm:cxn modelId="{1EEE865F-B344-4688-BC8B-3AA232252F93}" type="presParOf" srcId="{35921C87-5751-4AB7-8C47-79F0847875F0}" destId="{6DEC7CF6-F7B8-4742-9AFF-107FFAC712AE}" srcOrd="0" destOrd="0" presId="urn:microsoft.com/office/officeart/2009/3/layout/StepUpProcess"/>
    <dgm:cxn modelId="{632B30A3-3293-4827-BD1A-A790CA5EB304}" type="presParOf" srcId="{6945A5AC-5843-4CEB-BF3D-1B30EFEB16E4}" destId="{C6286087-1527-4501-8322-A63CD351D524}" srcOrd="4" destOrd="0" presId="urn:microsoft.com/office/officeart/2009/3/layout/StepUpProcess"/>
    <dgm:cxn modelId="{20997B0F-2B00-443E-BD24-0425F1B46411}" type="presParOf" srcId="{C6286087-1527-4501-8322-A63CD351D524}" destId="{A92CEB48-4E19-4011-BB23-A8474EF8B75A}" srcOrd="0" destOrd="0" presId="urn:microsoft.com/office/officeart/2009/3/layout/StepUpProcess"/>
    <dgm:cxn modelId="{23C985BD-8337-45C8-9929-D87A3A5FF1C1}" type="presParOf" srcId="{C6286087-1527-4501-8322-A63CD351D524}" destId="{1E55FDA7-27D9-4BFA-9D78-4C08FBED99A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95431E-79B7-493D-A7C3-C8CAFF1764E0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</dgm:pt>
    <dgm:pt modelId="{0F703B53-1A86-4578-9BCF-374D5D61D341}">
      <dgm:prSet phldrT="[Text]" custT="1"/>
      <dgm:spPr/>
      <dgm:t>
        <a:bodyPr/>
        <a:lstStyle/>
        <a:p>
          <a:r>
            <a:rPr lang="en-GB" sz="1600" dirty="0" smtClean="0"/>
            <a:t>Definition </a:t>
          </a:r>
          <a:endParaRPr lang="en-GB" sz="1600" dirty="0"/>
        </a:p>
      </dgm:t>
    </dgm:pt>
    <dgm:pt modelId="{604B6A09-5CED-4D7C-BF19-D63A771169E9}" type="parTrans" cxnId="{68F6FAAC-4E2D-4F88-9484-574037CEE162}">
      <dgm:prSet/>
      <dgm:spPr/>
      <dgm:t>
        <a:bodyPr/>
        <a:lstStyle/>
        <a:p>
          <a:endParaRPr lang="en-GB"/>
        </a:p>
      </dgm:t>
    </dgm:pt>
    <dgm:pt modelId="{B552E1A8-C144-46BF-9CBB-2B22C7ADA34F}" type="sibTrans" cxnId="{68F6FAAC-4E2D-4F88-9484-574037CEE162}">
      <dgm:prSet/>
      <dgm:spPr/>
      <dgm:t>
        <a:bodyPr/>
        <a:lstStyle/>
        <a:p>
          <a:endParaRPr lang="en-GB"/>
        </a:p>
      </dgm:t>
    </dgm:pt>
    <dgm:pt modelId="{4B5CA616-24CA-4C98-B5CD-3FA5F115DC47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GB" sz="1600" dirty="0" smtClean="0"/>
            <a:t>Algebraic </a:t>
          </a:r>
          <a:r>
            <a:rPr lang="en-GB" sz="1600" dirty="0"/>
            <a:t>approach </a:t>
          </a:r>
          <a:endParaRPr lang="en-GB" sz="1600" dirty="0" smtClean="0"/>
        </a:p>
        <a:p>
          <a:pPr>
            <a:spcAft>
              <a:spcPts val="0"/>
            </a:spcAft>
          </a:pPr>
          <a:r>
            <a:rPr lang="en-GB" sz="1600" dirty="0" smtClean="0"/>
            <a:t>combined </a:t>
          </a:r>
          <a:r>
            <a:rPr lang="en-GB" sz="1600" dirty="0"/>
            <a:t>with </a:t>
          </a:r>
          <a:r>
            <a:rPr lang="en-GB" sz="1600" dirty="0" smtClean="0"/>
            <a:t>graph</a:t>
          </a:r>
          <a:endParaRPr lang="en-GB" sz="1600" dirty="0"/>
        </a:p>
      </dgm:t>
    </dgm:pt>
    <dgm:pt modelId="{621BF06F-86AC-4124-840E-EF4B9C641D6C}" type="parTrans" cxnId="{823081B2-21FB-448F-8A26-F8018DA6FBDA}">
      <dgm:prSet/>
      <dgm:spPr/>
      <dgm:t>
        <a:bodyPr/>
        <a:lstStyle/>
        <a:p>
          <a:endParaRPr lang="en-GB"/>
        </a:p>
      </dgm:t>
    </dgm:pt>
    <dgm:pt modelId="{701D723C-D70D-4FCB-BDE4-A6D5CCD5A328}" type="sibTrans" cxnId="{823081B2-21FB-448F-8A26-F8018DA6FBDA}">
      <dgm:prSet/>
      <dgm:spPr/>
      <dgm:t>
        <a:bodyPr/>
        <a:lstStyle/>
        <a:p>
          <a:endParaRPr lang="en-GB"/>
        </a:p>
      </dgm:t>
    </dgm:pt>
    <dgm:pt modelId="{51BCF665-A3D8-4DAE-8FEE-FBBB5EEB992E}">
      <dgm:prSet phldrT="[Text]" custT="1"/>
      <dgm:spPr/>
      <dgm:t>
        <a:bodyPr/>
        <a:lstStyle/>
        <a:p>
          <a:r>
            <a:rPr lang="en-GB" sz="1600" dirty="0" smtClean="0"/>
            <a:t>More </a:t>
          </a:r>
          <a:r>
            <a:rPr lang="en-GB" sz="1600" dirty="0"/>
            <a:t>abstract algebraic approach</a:t>
          </a:r>
          <a:r>
            <a:rPr lang="zh-CN" altLang="en-US" sz="1600" dirty="0"/>
            <a:t> </a:t>
          </a:r>
          <a:r>
            <a:rPr lang="en-US" altLang="zh-CN" sz="1600" dirty="0" smtClean="0"/>
            <a:t>combined </a:t>
          </a:r>
          <a:r>
            <a:rPr lang="en-US" altLang="zh-CN" sz="1600" dirty="0"/>
            <a:t>with </a:t>
          </a:r>
          <a:r>
            <a:rPr lang="en-US" altLang="zh-CN" sz="1600" dirty="0" smtClean="0"/>
            <a:t>graph</a:t>
          </a:r>
          <a:endParaRPr lang="en-GB" sz="1600" dirty="0"/>
        </a:p>
      </dgm:t>
    </dgm:pt>
    <dgm:pt modelId="{0D88FC5B-ECB4-4120-82F2-3ED621297D2C}" type="parTrans" cxnId="{6865D308-31E7-45C6-A47F-A3885FEAC0CD}">
      <dgm:prSet/>
      <dgm:spPr/>
      <dgm:t>
        <a:bodyPr/>
        <a:lstStyle/>
        <a:p>
          <a:endParaRPr lang="en-GB"/>
        </a:p>
      </dgm:t>
    </dgm:pt>
    <dgm:pt modelId="{7CA7C55F-04AC-4018-859B-7B3E8A555BE2}" type="sibTrans" cxnId="{6865D308-31E7-45C6-A47F-A3885FEAC0CD}">
      <dgm:prSet/>
      <dgm:spPr/>
      <dgm:t>
        <a:bodyPr/>
        <a:lstStyle/>
        <a:p>
          <a:endParaRPr lang="en-GB"/>
        </a:p>
      </dgm:t>
    </dgm:pt>
    <dgm:pt modelId="{B784B6B6-A20D-4DB6-9C06-33D36FBA41C7}">
      <dgm:prSet custT="1"/>
      <dgm:spPr/>
      <dgm:t>
        <a:bodyPr/>
        <a:lstStyle/>
        <a:p>
          <a:r>
            <a:rPr lang="en-GB" sz="1600" dirty="0" smtClean="0"/>
            <a:t>Real-life </a:t>
          </a:r>
          <a:r>
            <a:rPr lang="en-GB" sz="1600" dirty="0"/>
            <a:t>situation</a:t>
          </a:r>
        </a:p>
      </dgm:t>
    </dgm:pt>
    <dgm:pt modelId="{D4E1C4B2-CA6D-4A49-A6D6-68FB77D11E23}" type="parTrans" cxnId="{9D042A4C-47A5-457A-9D95-852E30535497}">
      <dgm:prSet/>
      <dgm:spPr/>
      <dgm:t>
        <a:bodyPr/>
        <a:lstStyle/>
        <a:p>
          <a:endParaRPr lang="en-GB"/>
        </a:p>
      </dgm:t>
    </dgm:pt>
    <dgm:pt modelId="{EE6D97DB-511A-4963-AD2F-4B39C511F659}" type="sibTrans" cxnId="{9D042A4C-47A5-457A-9D95-852E30535497}">
      <dgm:prSet/>
      <dgm:spPr/>
      <dgm:t>
        <a:bodyPr/>
        <a:lstStyle/>
        <a:p>
          <a:endParaRPr lang="en-GB"/>
        </a:p>
      </dgm:t>
    </dgm:pt>
    <dgm:pt modelId="{EB1CC555-8373-42C9-8F7E-332857BCC584}" type="pres">
      <dgm:prSet presAssocID="{0795431E-79B7-493D-A7C3-C8CAFF1764E0}" presName="rootnode" presStyleCnt="0">
        <dgm:presLayoutVars>
          <dgm:chMax/>
          <dgm:chPref/>
          <dgm:dir/>
          <dgm:animLvl val="lvl"/>
        </dgm:presLayoutVars>
      </dgm:prSet>
      <dgm:spPr/>
    </dgm:pt>
    <dgm:pt modelId="{97D3ED3C-DADD-4F2A-BAAE-6EE8A44599D9}" type="pres">
      <dgm:prSet presAssocID="{0F703B53-1A86-4578-9BCF-374D5D61D341}" presName="composite" presStyleCnt="0"/>
      <dgm:spPr/>
    </dgm:pt>
    <dgm:pt modelId="{8791C495-9055-4489-9267-8D6FD785C206}" type="pres">
      <dgm:prSet presAssocID="{0F703B53-1A86-4578-9BCF-374D5D61D341}" presName="LShape" presStyleLbl="alignNode1" presStyleIdx="0" presStyleCnt="7" custScaleX="118650" custScaleY="83154" custLinFactNeighborX="-14681" custLinFactNeighborY="-4990"/>
      <dgm:spPr/>
    </dgm:pt>
    <dgm:pt modelId="{FF377DA7-076E-405A-93C3-1994828B4904}" type="pres">
      <dgm:prSet presAssocID="{0F703B53-1A86-4578-9BCF-374D5D61D341}" presName="ParentText" presStyleLbl="revTx" presStyleIdx="0" presStyleCnt="4" custScaleX="1553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C24B9A-5CC1-47D2-BB6D-F097E2675B7F}" type="pres">
      <dgm:prSet presAssocID="{0F703B53-1A86-4578-9BCF-374D5D61D341}" presName="Triangle" presStyleLbl="alignNode1" presStyleIdx="1" presStyleCnt="7"/>
      <dgm:spPr/>
    </dgm:pt>
    <dgm:pt modelId="{A40D92DD-6C7F-460D-A714-F876A38F34F1}" type="pres">
      <dgm:prSet presAssocID="{B552E1A8-C144-46BF-9CBB-2B22C7ADA34F}" presName="sibTrans" presStyleCnt="0"/>
      <dgm:spPr/>
    </dgm:pt>
    <dgm:pt modelId="{BAB19079-400D-4D7F-867B-5A5A13ACD468}" type="pres">
      <dgm:prSet presAssocID="{B552E1A8-C144-46BF-9CBB-2B22C7ADA34F}" presName="space" presStyleCnt="0"/>
      <dgm:spPr/>
    </dgm:pt>
    <dgm:pt modelId="{F72EEFA1-1E26-4512-8E0B-F0C7E60E9FCB}" type="pres">
      <dgm:prSet presAssocID="{4B5CA616-24CA-4C98-B5CD-3FA5F115DC47}" presName="composite" presStyleCnt="0"/>
      <dgm:spPr/>
    </dgm:pt>
    <dgm:pt modelId="{582426FC-5249-4DF5-8E9E-8AC376176FA2}" type="pres">
      <dgm:prSet presAssocID="{4B5CA616-24CA-4C98-B5CD-3FA5F115DC47}" presName="LShape" presStyleLbl="alignNode1" presStyleIdx="2" presStyleCnt="7" custScaleX="150318" custScaleY="115120" custLinFactNeighborX="-49174" custLinFactNeighborY="13115"/>
      <dgm:spPr/>
    </dgm:pt>
    <dgm:pt modelId="{0C898042-DA7B-438B-B5CC-CAFA44A7CC16}" type="pres">
      <dgm:prSet presAssocID="{4B5CA616-24CA-4C98-B5CD-3FA5F115DC47}" presName="ParentText" presStyleLbl="revTx" presStyleIdx="1" presStyleCnt="4" custScaleX="238992" custLinFactNeighborX="-9180" custLinFactNeighborY="1348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E99E4E-826E-406F-841C-0B259BA88136}" type="pres">
      <dgm:prSet presAssocID="{4B5CA616-24CA-4C98-B5CD-3FA5F115DC47}" presName="Triangle" presStyleLbl="alignNode1" presStyleIdx="3" presStyleCnt="7" custLinFactX="-84162" custLinFactNeighborX="-100000"/>
      <dgm:spPr/>
    </dgm:pt>
    <dgm:pt modelId="{046EE894-CFD1-4DD5-AD9D-A79EAF445CD4}" type="pres">
      <dgm:prSet presAssocID="{701D723C-D70D-4FCB-BDE4-A6D5CCD5A328}" presName="sibTrans" presStyleCnt="0"/>
      <dgm:spPr/>
    </dgm:pt>
    <dgm:pt modelId="{385FFAE7-3262-49BE-9AAD-D883CE93E48D}" type="pres">
      <dgm:prSet presAssocID="{701D723C-D70D-4FCB-BDE4-A6D5CCD5A328}" presName="space" presStyleCnt="0"/>
      <dgm:spPr/>
    </dgm:pt>
    <dgm:pt modelId="{81386690-B5AE-44EF-8FD7-6ED789171A24}" type="pres">
      <dgm:prSet presAssocID="{51BCF665-A3D8-4DAE-8FEE-FBBB5EEB992E}" presName="composite" presStyleCnt="0"/>
      <dgm:spPr/>
    </dgm:pt>
    <dgm:pt modelId="{85284757-9FA3-4FC6-AE8B-2EC3602404F5}" type="pres">
      <dgm:prSet presAssocID="{51BCF665-A3D8-4DAE-8FEE-FBBB5EEB992E}" presName="LShape" presStyleLbl="alignNode1" presStyleIdx="4" presStyleCnt="7" custScaleX="145656" custLinFactNeighborX="-6019" custLinFactNeighborY="-3283"/>
      <dgm:spPr/>
    </dgm:pt>
    <dgm:pt modelId="{A4EC3CEF-5C17-4075-862C-15B98C78F60F}" type="pres">
      <dgm:prSet presAssocID="{51BCF665-A3D8-4DAE-8FEE-FBBB5EEB992E}" presName="ParentText" presStyleLbl="revTx" presStyleIdx="2" presStyleCnt="4" custScaleX="1707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728E6D0-8FFE-4E55-9CAB-81D78099754E}" type="pres">
      <dgm:prSet presAssocID="{51BCF665-A3D8-4DAE-8FEE-FBBB5EEB992E}" presName="Triangle" presStyleLbl="alignNode1" presStyleIdx="5" presStyleCnt="7" custLinFactX="-114831" custLinFactNeighborX="-200000" custLinFactNeighborY="-8802"/>
      <dgm:spPr/>
    </dgm:pt>
    <dgm:pt modelId="{1342101A-9C10-41E5-98FC-C64D8C2AA3EF}" type="pres">
      <dgm:prSet presAssocID="{7CA7C55F-04AC-4018-859B-7B3E8A555BE2}" presName="sibTrans" presStyleCnt="0"/>
      <dgm:spPr/>
    </dgm:pt>
    <dgm:pt modelId="{317EF2D7-151A-482F-AC2B-A1C38D968EB5}" type="pres">
      <dgm:prSet presAssocID="{7CA7C55F-04AC-4018-859B-7B3E8A555BE2}" presName="space" presStyleCnt="0"/>
      <dgm:spPr/>
    </dgm:pt>
    <dgm:pt modelId="{64E220A2-540B-48D9-9DCB-02339CB4B159}" type="pres">
      <dgm:prSet presAssocID="{B784B6B6-A20D-4DB6-9C06-33D36FBA41C7}" presName="composite" presStyleCnt="0"/>
      <dgm:spPr/>
    </dgm:pt>
    <dgm:pt modelId="{BE4F162E-2041-4617-A0A5-491508F46454}" type="pres">
      <dgm:prSet presAssocID="{B784B6B6-A20D-4DB6-9C06-33D36FBA41C7}" presName="LShape" presStyleLbl="alignNode1" presStyleIdx="6" presStyleCnt="7"/>
      <dgm:spPr/>
    </dgm:pt>
    <dgm:pt modelId="{387F567C-3B1B-4E8A-A86F-92FE69114417}" type="pres">
      <dgm:prSet presAssocID="{B784B6B6-A20D-4DB6-9C06-33D36FBA41C7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3B59A7C-36A0-4973-AFA4-20839959A622}" type="presOf" srcId="{0F703B53-1A86-4578-9BCF-374D5D61D341}" destId="{FF377DA7-076E-405A-93C3-1994828B4904}" srcOrd="0" destOrd="0" presId="urn:microsoft.com/office/officeart/2009/3/layout/StepUpProcess"/>
    <dgm:cxn modelId="{103BAEA3-3031-46E8-83B0-58546F146D89}" type="presOf" srcId="{B784B6B6-A20D-4DB6-9C06-33D36FBA41C7}" destId="{387F567C-3B1B-4E8A-A86F-92FE69114417}" srcOrd="0" destOrd="0" presId="urn:microsoft.com/office/officeart/2009/3/layout/StepUpProcess"/>
    <dgm:cxn modelId="{0AFB3590-63DD-40DC-A4C7-3359B95AA946}" type="presOf" srcId="{4B5CA616-24CA-4C98-B5CD-3FA5F115DC47}" destId="{0C898042-DA7B-438B-B5CC-CAFA44A7CC16}" srcOrd="0" destOrd="0" presId="urn:microsoft.com/office/officeart/2009/3/layout/StepUpProcess"/>
    <dgm:cxn modelId="{9E0DA35D-E482-4657-B8E0-A3DA595BA030}" type="presOf" srcId="{0795431E-79B7-493D-A7C3-C8CAFF1764E0}" destId="{EB1CC555-8373-42C9-8F7E-332857BCC584}" srcOrd="0" destOrd="0" presId="urn:microsoft.com/office/officeart/2009/3/layout/StepUpProcess"/>
    <dgm:cxn modelId="{6865D308-31E7-45C6-A47F-A3885FEAC0CD}" srcId="{0795431E-79B7-493D-A7C3-C8CAFF1764E0}" destId="{51BCF665-A3D8-4DAE-8FEE-FBBB5EEB992E}" srcOrd="2" destOrd="0" parTransId="{0D88FC5B-ECB4-4120-82F2-3ED621297D2C}" sibTransId="{7CA7C55F-04AC-4018-859B-7B3E8A555BE2}"/>
    <dgm:cxn modelId="{823081B2-21FB-448F-8A26-F8018DA6FBDA}" srcId="{0795431E-79B7-493D-A7C3-C8CAFF1764E0}" destId="{4B5CA616-24CA-4C98-B5CD-3FA5F115DC47}" srcOrd="1" destOrd="0" parTransId="{621BF06F-86AC-4124-840E-EF4B9C641D6C}" sibTransId="{701D723C-D70D-4FCB-BDE4-A6D5CCD5A328}"/>
    <dgm:cxn modelId="{FB5D1DFC-19A5-4EF3-927A-C348EDF4DF97}" type="presOf" srcId="{51BCF665-A3D8-4DAE-8FEE-FBBB5EEB992E}" destId="{A4EC3CEF-5C17-4075-862C-15B98C78F60F}" srcOrd="0" destOrd="0" presId="urn:microsoft.com/office/officeart/2009/3/layout/StepUpProcess"/>
    <dgm:cxn modelId="{68F6FAAC-4E2D-4F88-9484-574037CEE162}" srcId="{0795431E-79B7-493D-A7C3-C8CAFF1764E0}" destId="{0F703B53-1A86-4578-9BCF-374D5D61D341}" srcOrd="0" destOrd="0" parTransId="{604B6A09-5CED-4D7C-BF19-D63A771169E9}" sibTransId="{B552E1A8-C144-46BF-9CBB-2B22C7ADA34F}"/>
    <dgm:cxn modelId="{9D042A4C-47A5-457A-9D95-852E30535497}" srcId="{0795431E-79B7-493D-A7C3-C8CAFF1764E0}" destId="{B784B6B6-A20D-4DB6-9C06-33D36FBA41C7}" srcOrd="3" destOrd="0" parTransId="{D4E1C4B2-CA6D-4A49-A6D6-68FB77D11E23}" sibTransId="{EE6D97DB-511A-4963-AD2F-4B39C511F659}"/>
    <dgm:cxn modelId="{E87C68B3-E645-47C5-BC00-3686904707EB}" type="presParOf" srcId="{EB1CC555-8373-42C9-8F7E-332857BCC584}" destId="{97D3ED3C-DADD-4F2A-BAAE-6EE8A44599D9}" srcOrd="0" destOrd="0" presId="urn:microsoft.com/office/officeart/2009/3/layout/StepUpProcess"/>
    <dgm:cxn modelId="{0A47E835-4335-4057-846A-15BA2847110A}" type="presParOf" srcId="{97D3ED3C-DADD-4F2A-BAAE-6EE8A44599D9}" destId="{8791C495-9055-4489-9267-8D6FD785C206}" srcOrd="0" destOrd="0" presId="urn:microsoft.com/office/officeart/2009/3/layout/StepUpProcess"/>
    <dgm:cxn modelId="{3470E158-C167-4E73-AB2F-753569756FA7}" type="presParOf" srcId="{97D3ED3C-DADD-4F2A-BAAE-6EE8A44599D9}" destId="{FF377DA7-076E-405A-93C3-1994828B4904}" srcOrd="1" destOrd="0" presId="urn:microsoft.com/office/officeart/2009/3/layout/StepUpProcess"/>
    <dgm:cxn modelId="{5E0B751D-50FE-4E87-8CFA-37DDFD161EBD}" type="presParOf" srcId="{97D3ED3C-DADD-4F2A-BAAE-6EE8A44599D9}" destId="{C8C24B9A-5CC1-47D2-BB6D-F097E2675B7F}" srcOrd="2" destOrd="0" presId="urn:microsoft.com/office/officeart/2009/3/layout/StepUpProcess"/>
    <dgm:cxn modelId="{A9EA1AE6-8B0D-47E1-9A52-B03E55F13D6F}" type="presParOf" srcId="{EB1CC555-8373-42C9-8F7E-332857BCC584}" destId="{A40D92DD-6C7F-460D-A714-F876A38F34F1}" srcOrd="1" destOrd="0" presId="urn:microsoft.com/office/officeart/2009/3/layout/StepUpProcess"/>
    <dgm:cxn modelId="{6F0B1B47-495F-45D1-9F95-7A11BE63A806}" type="presParOf" srcId="{A40D92DD-6C7F-460D-A714-F876A38F34F1}" destId="{BAB19079-400D-4D7F-867B-5A5A13ACD468}" srcOrd="0" destOrd="0" presId="urn:microsoft.com/office/officeart/2009/3/layout/StepUpProcess"/>
    <dgm:cxn modelId="{4F4CF61E-99D5-472B-B152-EB8777366D01}" type="presParOf" srcId="{EB1CC555-8373-42C9-8F7E-332857BCC584}" destId="{F72EEFA1-1E26-4512-8E0B-F0C7E60E9FCB}" srcOrd="2" destOrd="0" presId="urn:microsoft.com/office/officeart/2009/3/layout/StepUpProcess"/>
    <dgm:cxn modelId="{083FF965-9520-496F-B382-83058E0817C4}" type="presParOf" srcId="{F72EEFA1-1E26-4512-8E0B-F0C7E60E9FCB}" destId="{582426FC-5249-4DF5-8E9E-8AC376176FA2}" srcOrd="0" destOrd="0" presId="urn:microsoft.com/office/officeart/2009/3/layout/StepUpProcess"/>
    <dgm:cxn modelId="{E498DE04-321B-4DAA-9E13-CBDD1087EAF1}" type="presParOf" srcId="{F72EEFA1-1E26-4512-8E0B-F0C7E60E9FCB}" destId="{0C898042-DA7B-438B-B5CC-CAFA44A7CC16}" srcOrd="1" destOrd="0" presId="urn:microsoft.com/office/officeart/2009/3/layout/StepUpProcess"/>
    <dgm:cxn modelId="{E2021B99-8736-4924-A3BD-32EB42365A43}" type="presParOf" srcId="{F72EEFA1-1E26-4512-8E0B-F0C7E60E9FCB}" destId="{FEE99E4E-826E-406F-841C-0B259BA88136}" srcOrd="2" destOrd="0" presId="urn:microsoft.com/office/officeart/2009/3/layout/StepUpProcess"/>
    <dgm:cxn modelId="{DBEC9609-9A6E-4CB4-86D0-33B5A1CBEDF7}" type="presParOf" srcId="{EB1CC555-8373-42C9-8F7E-332857BCC584}" destId="{046EE894-CFD1-4DD5-AD9D-A79EAF445CD4}" srcOrd="3" destOrd="0" presId="urn:microsoft.com/office/officeart/2009/3/layout/StepUpProcess"/>
    <dgm:cxn modelId="{C25430D5-86C4-41C7-B1FA-CE3496394D67}" type="presParOf" srcId="{046EE894-CFD1-4DD5-AD9D-A79EAF445CD4}" destId="{385FFAE7-3262-49BE-9AAD-D883CE93E48D}" srcOrd="0" destOrd="0" presId="urn:microsoft.com/office/officeart/2009/3/layout/StepUpProcess"/>
    <dgm:cxn modelId="{979E97EB-8C69-47C7-AA18-D9002D0A8108}" type="presParOf" srcId="{EB1CC555-8373-42C9-8F7E-332857BCC584}" destId="{81386690-B5AE-44EF-8FD7-6ED789171A24}" srcOrd="4" destOrd="0" presId="urn:microsoft.com/office/officeart/2009/3/layout/StepUpProcess"/>
    <dgm:cxn modelId="{E4A7E501-88CD-498C-A0B0-4B6BE805E44A}" type="presParOf" srcId="{81386690-B5AE-44EF-8FD7-6ED789171A24}" destId="{85284757-9FA3-4FC6-AE8B-2EC3602404F5}" srcOrd="0" destOrd="0" presId="urn:microsoft.com/office/officeart/2009/3/layout/StepUpProcess"/>
    <dgm:cxn modelId="{733C6FE3-00B7-48FC-BDBA-05494EC19C33}" type="presParOf" srcId="{81386690-B5AE-44EF-8FD7-6ED789171A24}" destId="{A4EC3CEF-5C17-4075-862C-15B98C78F60F}" srcOrd="1" destOrd="0" presId="urn:microsoft.com/office/officeart/2009/3/layout/StepUpProcess"/>
    <dgm:cxn modelId="{1C078B6F-70D5-44C1-9481-EAB5D0DCA231}" type="presParOf" srcId="{81386690-B5AE-44EF-8FD7-6ED789171A24}" destId="{0728E6D0-8FFE-4E55-9CAB-81D78099754E}" srcOrd="2" destOrd="0" presId="urn:microsoft.com/office/officeart/2009/3/layout/StepUpProcess"/>
    <dgm:cxn modelId="{331BCC48-93C7-4E00-B978-620E7A2CF425}" type="presParOf" srcId="{EB1CC555-8373-42C9-8F7E-332857BCC584}" destId="{1342101A-9C10-41E5-98FC-C64D8C2AA3EF}" srcOrd="5" destOrd="0" presId="urn:microsoft.com/office/officeart/2009/3/layout/StepUpProcess"/>
    <dgm:cxn modelId="{650F4500-C0E7-484D-BF8A-12F0703BE752}" type="presParOf" srcId="{1342101A-9C10-41E5-98FC-C64D8C2AA3EF}" destId="{317EF2D7-151A-482F-AC2B-A1C38D968EB5}" srcOrd="0" destOrd="0" presId="urn:microsoft.com/office/officeart/2009/3/layout/StepUpProcess"/>
    <dgm:cxn modelId="{DB4FE01D-425A-4237-8505-9CB2EDEEB901}" type="presParOf" srcId="{EB1CC555-8373-42C9-8F7E-332857BCC584}" destId="{64E220A2-540B-48D9-9DCB-02339CB4B159}" srcOrd="6" destOrd="0" presId="urn:microsoft.com/office/officeart/2009/3/layout/StepUpProcess"/>
    <dgm:cxn modelId="{7691E103-71A9-4C42-B4CA-941AE4DA0531}" type="presParOf" srcId="{64E220A2-540B-48D9-9DCB-02339CB4B159}" destId="{BE4F162E-2041-4617-A0A5-491508F46454}" srcOrd="0" destOrd="0" presId="urn:microsoft.com/office/officeart/2009/3/layout/StepUpProcess"/>
    <dgm:cxn modelId="{DBC55ABE-72B0-4BF5-8BE9-AC9668E8C0D7}" type="presParOf" srcId="{64E220A2-540B-48D9-9DCB-02339CB4B159}" destId="{387F567C-3B1B-4E8A-A86F-92FE6911441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9D116D-0FE8-4B8E-A03C-78DF13222F8D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0825" cy="6873875"/>
          </a:xfrm>
          <a:prstGeom prst="rect">
            <a:avLst/>
          </a:prstGeom>
          <a:solidFill>
            <a:srgbClr val="6633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zh-CN">
                <a:solidFill>
                  <a:srgbClr val="663366"/>
                </a:solidFill>
                <a:ea typeface="宋体" charset="-122"/>
              </a:rPr>
              <a:t>∂</a:t>
            </a: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7950" y="107950"/>
            <a:ext cx="8924925" cy="66579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663366"/>
              </a:solidFill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Heading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989138"/>
            <a:ext cx="77724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Master text styles</a:t>
            </a:r>
          </a:p>
          <a:p>
            <a:pPr lvl="1"/>
            <a:r>
              <a:rPr lang="en-GB" altLang="zh-CN" smtClean="0"/>
              <a:t>Second level</a:t>
            </a:r>
          </a:p>
          <a:p>
            <a:pPr lvl="2"/>
            <a:r>
              <a:rPr lang="en-GB" altLang="zh-CN" smtClean="0"/>
              <a:t>Third level</a:t>
            </a:r>
          </a:p>
          <a:p>
            <a:pPr lvl="3"/>
            <a:r>
              <a:rPr lang="en-GB" altLang="zh-CN" smtClean="0"/>
              <a:t>Fourth level</a:t>
            </a:r>
          </a:p>
          <a:p>
            <a:pPr lvl="4"/>
            <a:r>
              <a:rPr lang="en-GB" altLang="zh-CN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charset="-122"/>
              </a:defRPr>
            </a:lvl1pPr>
          </a:lstStyle>
          <a:p>
            <a:fld id="{29CE910E-3E55-4075-9251-353F5EFE2360}" type="slidenum">
              <a:rPr lang="en-GB" altLang="zh-CN"/>
              <a:pPr/>
              <a:t>‹#›</a:t>
            </a:fld>
            <a:endParaRPr lang="en-GB" altLang="zh-CN"/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790575" y="611188"/>
            <a:ext cx="80248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z="4400">
              <a:solidFill>
                <a:schemeClr val="bg1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790575" y="1798638"/>
            <a:ext cx="8024813" cy="381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</a:pPr>
            <a:endParaRPr lang="en-US" sz="1800" b="1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" y="5843588"/>
            <a:ext cx="19431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0636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Times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Times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Times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Times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Times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Times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Times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Times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Linda_Wang\AppData\Local\Yodao\DeskDict\frame\20140303185138\index.html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1</a:t>
            </a:fld>
            <a:endParaRPr lang="en-GB" altLang="zh-CN"/>
          </a:p>
        </p:txBody>
      </p:sp>
      <p:sp>
        <p:nvSpPr>
          <p:cNvPr id="3" name="标题 1"/>
          <p:cNvSpPr txBox="1">
            <a:spLocks/>
          </p:cNvSpPr>
          <p:nvPr/>
        </p:nvSpPr>
        <p:spPr bwMode="auto">
          <a:xfrm>
            <a:off x="611560" y="708340"/>
            <a:ext cx="8064896" cy="3296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9pPr>
          </a:lstStyle>
          <a:p>
            <a:r>
              <a:rPr lang="en-US" altLang="zh-CN" sz="4000" b="1" kern="0" dirty="0" smtClean="0">
                <a:ea typeface="宋体" charset="-122"/>
              </a:rPr>
              <a:t>Understanding of Linear Function in Secondary School Students</a:t>
            </a:r>
            <a:r>
              <a:rPr lang="en-US" altLang="zh-CN" sz="4000" kern="0" dirty="0" smtClean="0">
                <a:ea typeface="宋体" charset="-122"/>
              </a:rPr>
              <a:t>: </a:t>
            </a:r>
            <a:br>
              <a:rPr lang="en-US" altLang="zh-CN" sz="4000" kern="0" dirty="0" smtClean="0">
                <a:ea typeface="宋体" charset="-122"/>
              </a:rPr>
            </a:br>
            <a:r>
              <a:rPr lang="en-US" altLang="zh-CN" sz="4000" kern="0" dirty="0" smtClean="0">
                <a:ea typeface="宋体" charset="-122"/>
              </a:rPr>
              <a:t>a Comparative Study Between Shanghai and England</a:t>
            </a:r>
            <a:endParaRPr lang="zh-CN" altLang="en-US" sz="4000" kern="0" dirty="0">
              <a:ea typeface="宋体" charset="-122"/>
            </a:endParaRPr>
          </a:p>
        </p:txBody>
      </p:sp>
      <p:sp>
        <p:nvSpPr>
          <p:cNvPr id="4" name="副标题 2"/>
          <p:cNvSpPr txBox="1">
            <a:spLocks/>
          </p:cNvSpPr>
          <p:nvPr/>
        </p:nvSpPr>
        <p:spPr bwMode="auto">
          <a:xfrm>
            <a:off x="2304260" y="4293096"/>
            <a:ext cx="4534687" cy="1686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/>
            <a:r>
              <a:rPr lang="en-US" altLang="zh-CN" sz="2400" b="1" kern="0" dirty="0" err="1" smtClean="0">
                <a:solidFill>
                  <a:srgbClr val="DA38B0"/>
                </a:solidFill>
                <a:ea typeface="宋体" charset="-122"/>
              </a:rPr>
              <a:t>Yuqian</a:t>
            </a:r>
            <a:r>
              <a:rPr lang="en-US" altLang="zh-CN" sz="2400" b="1" kern="0" dirty="0" smtClean="0">
                <a:solidFill>
                  <a:srgbClr val="DA38B0"/>
                </a:solidFill>
                <a:ea typeface="宋体" charset="-122"/>
              </a:rPr>
              <a:t> Wang</a:t>
            </a:r>
          </a:p>
          <a:p>
            <a:pPr marL="0" indent="0" algn="ctr"/>
            <a:r>
              <a:rPr lang="en-US" altLang="zh-CN" sz="2400" b="1" kern="0" dirty="0" smtClean="0">
                <a:solidFill>
                  <a:srgbClr val="DA38B0"/>
                </a:solidFill>
                <a:ea typeface="宋体" charset="-122"/>
              </a:rPr>
              <a:t>Patrick </a:t>
            </a:r>
            <a:r>
              <a:rPr lang="en-US" altLang="zh-CN" sz="2400" b="1" kern="0" dirty="0" err="1" smtClean="0">
                <a:solidFill>
                  <a:srgbClr val="DA38B0"/>
                </a:solidFill>
                <a:ea typeface="宋体" charset="-122"/>
              </a:rPr>
              <a:t>Barmby</a:t>
            </a:r>
            <a:endParaRPr lang="en-US" altLang="zh-CN" sz="2400" b="1" kern="0" dirty="0" smtClean="0">
              <a:solidFill>
                <a:srgbClr val="DA38B0"/>
              </a:solidFill>
              <a:ea typeface="宋体" charset="-122"/>
            </a:endParaRPr>
          </a:p>
          <a:p>
            <a:pPr marL="0" indent="0" algn="ctr"/>
            <a:r>
              <a:rPr lang="en-US" altLang="zh-CN" sz="2400" b="1" kern="0" dirty="0" smtClean="0">
                <a:solidFill>
                  <a:srgbClr val="DA38B0"/>
                </a:solidFill>
                <a:ea typeface="宋体" charset="-122"/>
              </a:rPr>
              <a:t>David Bolden </a:t>
            </a:r>
            <a:endParaRPr lang="en-US" altLang="zh-CN" sz="2400" b="1" kern="0" dirty="0">
              <a:solidFill>
                <a:srgbClr val="DA38B0"/>
              </a:solidFill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1680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10</a:t>
            </a:fld>
            <a:endParaRPr lang="en-GB" altLang="zh-CN"/>
          </a:p>
        </p:txBody>
      </p:sp>
      <p:sp>
        <p:nvSpPr>
          <p:cNvPr id="3" name="TextBox 2"/>
          <p:cNvSpPr txBox="1"/>
          <p:nvPr/>
        </p:nvSpPr>
        <p:spPr>
          <a:xfrm>
            <a:off x="244970" y="478579"/>
            <a:ext cx="799943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kern="0" dirty="0">
                <a:solidFill>
                  <a:srgbClr val="663366"/>
                </a:solidFill>
                <a:ea typeface="+mj-ea"/>
                <a:cs typeface="+mj-cs"/>
              </a:rPr>
              <a:t>Results at the Micro Level:</a:t>
            </a:r>
          </a:p>
          <a:p>
            <a:r>
              <a:rPr lang="en-GB" sz="3600" i="1" dirty="0" smtClean="0"/>
              <a:t>The Content of Application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544" y="1988840"/>
            <a:ext cx="77768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rgbClr val="7030A0"/>
                </a:solidFill>
              </a:rPr>
              <a:t>Types of Examples/Exercises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English higher level textbooks: Using graph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Shanghai textbook: Word problem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55705" y="3717032"/>
            <a:ext cx="77768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rgbClr val="7030A0"/>
                </a:solidFill>
              </a:rPr>
              <a:t>Main Type </a:t>
            </a:r>
            <a:r>
              <a:rPr lang="en-GB" sz="2800" dirty="0">
                <a:solidFill>
                  <a:srgbClr val="7030A0"/>
                </a:solidFill>
              </a:rPr>
              <a:t>of </a:t>
            </a:r>
            <a:r>
              <a:rPr lang="en-GB" sz="2800" dirty="0" smtClean="0">
                <a:solidFill>
                  <a:srgbClr val="7030A0"/>
                </a:solidFill>
              </a:rPr>
              <a:t>Solution</a:t>
            </a:r>
            <a:endParaRPr lang="en-GB" sz="2800" dirty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GB" dirty="0" smtClean="0"/>
              <a:t>English higher level textbooks: Equation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Shanghai textbook: Mix-method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04782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11</a:t>
            </a:fld>
            <a:endParaRPr lang="en-GB" altLang="zh-CN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46315241"/>
              </p:ext>
            </p:extLst>
          </p:nvPr>
        </p:nvGraphicFramePr>
        <p:xfrm>
          <a:off x="323528" y="1844824"/>
          <a:ext cx="4176464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732040" y="2276872"/>
            <a:ext cx="3136304" cy="36933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marR="66675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English textbooks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779788802"/>
              </p:ext>
            </p:extLst>
          </p:nvPr>
        </p:nvGraphicFramePr>
        <p:xfrm>
          <a:off x="611560" y="2852936"/>
          <a:ext cx="7272808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Text Box 53"/>
          <p:cNvSpPr txBox="1">
            <a:spLocks noChangeArrowheads="1"/>
          </p:cNvSpPr>
          <p:nvPr/>
        </p:nvSpPr>
        <p:spPr bwMode="auto">
          <a:xfrm>
            <a:off x="4788024" y="4581128"/>
            <a:ext cx="3158877" cy="36933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R="666750" lvl="1" fontAlgn="base">
              <a:spcBef>
                <a:spcPct val="0"/>
              </a:spcBef>
              <a:spcAft>
                <a:spcPts val="1000"/>
              </a:spcAft>
            </a:pPr>
            <a:r>
              <a:rPr lang="en-GB" altLang="zh-CN" dirty="0">
                <a:latin typeface="Calibri" pitchFamily="34" charset="0"/>
                <a:ea typeface="SimSun" pitchFamily="2" charset="-122"/>
                <a:cs typeface="Arial" pitchFamily="34" charset="0"/>
              </a:rPr>
              <a:t>Shanghai textbook</a:t>
            </a:r>
            <a:endParaRPr lang="en-US" altLang="en-US" dirty="0">
              <a:latin typeface="Calibri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404664"/>
            <a:ext cx="74168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kern="0" dirty="0" smtClean="0">
                <a:solidFill>
                  <a:srgbClr val="663366"/>
                </a:solidFill>
                <a:ea typeface="+mj-ea"/>
                <a:cs typeface="+mj-cs"/>
              </a:rPr>
              <a:t>Conclusion</a:t>
            </a:r>
          </a:p>
          <a:p>
            <a:pPr>
              <a:lnSpc>
                <a:spcPct val="150000"/>
              </a:lnSpc>
            </a:pPr>
            <a:r>
              <a:rPr lang="en-GB" sz="3200" b="1" kern="0" dirty="0" smtClean="0">
                <a:solidFill>
                  <a:srgbClr val="663366"/>
                </a:solidFill>
                <a:ea typeface="+mj-ea"/>
                <a:cs typeface="+mj-cs"/>
              </a:rPr>
              <a:t>How knowledge is presented </a:t>
            </a:r>
            <a:endParaRPr lang="en-GB" sz="3200" b="1" kern="0" dirty="0">
              <a:solidFill>
                <a:srgbClr val="663366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842894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12</a:t>
            </a:fld>
            <a:endParaRPr lang="en-GB" altLang="zh-CN"/>
          </a:p>
        </p:txBody>
      </p:sp>
      <p:sp>
        <p:nvSpPr>
          <p:cNvPr id="3" name="TextBox 2"/>
          <p:cNvSpPr txBox="1"/>
          <p:nvPr/>
        </p:nvSpPr>
        <p:spPr>
          <a:xfrm>
            <a:off x="323528" y="404664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kern="0" dirty="0" smtClean="0">
                <a:solidFill>
                  <a:srgbClr val="663366"/>
                </a:solidFill>
                <a:ea typeface="+mj-ea"/>
                <a:cs typeface="+mj-cs"/>
              </a:rPr>
              <a:t>Implication </a:t>
            </a:r>
            <a:endParaRPr lang="en-GB" sz="3200" b="1" kern="0" dirty="0">
              <a:solidFill>
                <a:srgbClr val="663366"/>
              </a:solidFill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146327"/>
            <a:ext cx="8064896" cy="1853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400" dirty="0" smtClean="0">
                <a:solidFill>
                  <a:schemeClr val="accent2"/>
                </a:solidFill>
              </a:rPr>
              <a:t>For comparative study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 smtClean="0"/>
              <a:t>Student assessments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 smtClean="0"/>
              <a:t>How to borrow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3284984"/>
            <a:ext cx="7632848" cy="1853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400" dirty="0" smtClean="0">
                <a:solidFill>
                  <a:schemeClr val="accent2"/>
                </a:solidFill>
              </a:rPr>
              <a:t>For real-field area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 smtClean="0"/>
              <a:t>Teachers: the disadvantage of each approach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 smtClean="0"/>
              <a:t>Schools: teacher’s professional development</a:t>
            </a:r>
          </a:p>
        </p:txBody>
      </p:sp>
    </p:spTree>
    <p:extLst>
      <p:ext uri="{BB962C8B-B14F-4D97-AF65-F5344CB8AC3E}">
        <p14:creationId xmlns:p14="http://schemas.microsoft.com/office/powerpoint/2010/main" val="27399240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13</a:t>
            </a:fld>
            <a:endParaRPr lang="en-GB" altLang="zh-CN"/>
          </a:p>
        </p:txBody>
      </p:sp>
      <p:sp>
        <p:nvSpPr>
          <p:cNvPr id="3" name="TextBox 2"/>
          <p:cNvSpPr txBox="1"/>
          <p:nvPr/>
        </p:nvSpPr>
        <p:spPr>
          <a:xfrm>
            <a:off x="683568" y="620688"/>
            <a:ext cx="73001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Thanks for listening!</a:t>
            </a:r>
          </a:p>
          <a:p>
            <a:endParaRPr lang="en-GB" sz="4000" dirty="0" smtClean="0"/>
          </a:p>
          <a:p>
            <a:r>
              <a:rPr lang="en-GB" sz="4000" dirty="0" smtClean="0"/>
              <a:t>Any questions?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3014950"/>
            <a:ext cx="79928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Reference:</a:t>
            </a:r>
          </a:p>
          <a:p>
            <a:r>
              <a:rPr lang="en-US" altLang="zh-CN" dirty="0" err="1" smtClean="0"/>
              <a:t>Jerrim</a:t>
            </a:r>
            <a:r>
              <a:rPr lang="en-US" altLang="zh-CN" dirty="0" smtClean="0"/>
              <a:t>, J., &amp; </a:t>
            </a:r>
            <a:r>
              <a:rPr lang="en-US" altLang="zh-CN" dirty="0" err="1" smtClean="0"/>
              <a:t>Choi</a:t>
            </a:r>
            <a:r>
              <a:rPr lang="en-US" altLang="zh-CN" dirty="0" smtClean="0"/>
              <a:t>, Á. (2013). The mathematics skills of school children: how </a:t>
            </a:r>
          </a:p>
          <a:p>
            <a:r>
              <a:rPr lang="en-US" altLang="zh-CN" dirty="0" smtClean="0"/>
              <a:t>    does England compare to the high-performing East Asian jurisdictions? </a:t>
            </a:r>
          </a:p>
          <a:p>
            <a:r>
              <a:rPr lang="en-US" altLang="zh-CN" i="1" dirty="0" smtClean="0"/>
              <a:t>    Journal of Education Policy</a:t>
            </a:r>
            <a:r>
              <a:rPr lang="en-US" altLang="zh-CN" dirty="0" smtClean="0"/>
              <a:t>(ahead-of-print), 1-28. </a:t>
            </a:r>
            <a:endParaRPr lang="zh-CN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Li, Y., Chen, X., &amp; An, S. (2009), Conceptualizing and Organizing Content for   </a:t>
            </a:r>
          </a:p>
          <a:p>
            <a:r>
              <a:rPr lang="en-US" altLang="zh-CN" dirty="0" smtClean="0"/>
              <a:t>      Teaching and Learning in Selected Chinese, Japanese and US </a:t>
            </a:r>
          </a:p>
          <a:p>
            <a:r>
              <a:rPr lang="en-US" altLang="zh-CN" dirty="0" smtClean="0"/>
              <a:t>      Mathematics Textbooks: The case of fraction division, </a:t>
            </a:r>
            <a:r>
              <a:rPr lang="en-US" altLang="zh-CN" i="1" dirty="0" smtClean="0"/>
              <a:t>ZDM</a:t>
            </a:r>
            <a:r>
              <a:rPr lang="en-US" altLang="zh-CN" dirty="0" smtClean="0"/>
              <a:t>, 41(6), 809-</a:t>
            </a:r>
          </a:p>
          <a:p>
            <a:r>
              <a:rPr lang="en-US" altLang="zh-CN" dirty="0" smtClean="0"/>
              <a:t>      826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46262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2</a:t>
            </a:fld>
            <a:endParaRPr lang="en-GB" altLang="zh-CN"/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628759" y="548680"/>
            <a:ext cx="7888070" cy="85407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9pPr>
          </a:lstStyle>
          <a:p>
            <a:r>
              <a:rPr lang="en-GB" b="1" kern="0" dirty="0" smtClean="0">
                <a:latin typeface="+mn-lt"/>
              </a:rPr>
              <a:t>Content</a:t>
            </a:r>
            <a:endParaRPr lang="en-GB" b="1" kern="0" dirty="0">
              <a:latin typeface="+mn-lt"/>
            </a:endParaRP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611560" y="1412776"/>
            <a:ext cx="7888070" cy="432048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kern="0" dirty="0" smtClean="0">
                <a:latin typeface="Calibri" panose="020F0502020204030204" pitchFamily="34" charset="0"/>
              </a:rPr>
              <a:t>Background/Rationale</a:t>
            </a:r>
            <a:endParaRPr lang="en-GB" sz="2800" kern="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kern="0" dirty="0" smtClean="0">
                <a:latin typeface="Calibri" panose="020F0502020204030204" pitchFamily="34" charset="0"/>
              </a:rPr>
              <a:t>Research Questions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kern="0" dirty="0" smtClean="0">
                <a:latin typeface="Calibri" panose="020F0502020204030204" pitchFamily="34" charset="0"/>
              </a:rPr>
              <a:t>Theoretical Framework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kern="0" dirty="0" smtClean="0">
                <a:latin typeface="Calibri" panose="020F0502020204030204" pitchFamily="34" charset="0"/>
              </a:rPr>
              <a:t>Results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kern="0" dirty="0" smtClean="0">
                <a:latin typeface="Calibri" panose="020F0502020204030204" pitchFamily="34" charset="0"/>
              </a:rPr>
              <a:t>Conclusion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kern="0" dirty="0" smtClean="0">
                <a:latin typeface="Calibri" panose="020F0502020204030204" pitchFamily="34" charset="0"/>
              </a:rPr>
              <a:t>Implication</a:t>
            </a:r>
          </a:p>
          <a:p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24965485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3</a:t>
            </a:fld>
            <a:endParaRPr lang="en-GB" altLang="zh-CN"/>
          </a:p>
        </p:txBody>
      </p:sp>
      <p:sp>
        <p:nvSpPr>
          <p:cNvPr id="3" name="TextBox 2"/>
          <p:cNvSpPr txBox="1"/>
          <p:nvPr/>
        </p:nvSpPr>
        <p:spPr>
          <a:xfrm>
            <a:off x="539552" y="980728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4000" b="1" kern="0" dirty="0" smtClean="0">
                <a:solidFill>
                  <a:srgbClr val="663366"/>
                </a:solidFill>
                <a:ea typeface="+mj-ea"/>
                <a:cs typeface="+mj-cs"/>
              </a:rPr>
              <a:t>Background: Textbooks policy</a:t>
            </a:r>
            <a:endParaRPr lang="en-GB" sz="4000" b="1" kern="0" dirty="0">
              <a:solidFill>
                <a:srgbClr val="663366"/>
              </a:solidFill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2060848"/>
            <a:ext cx="7344816" cy="302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600" kern="0" dirty="0"/>
              <a:t>Commercial </a:t>
            </a:r>
            <a:r>
              <a:rPr lang="en-GB" sz="2600" kern="0" dirty="0" smtClean="0"/>
              <a:t>/ Compulsory</a:t>
            </a:r>
            <a:endParaRPr lang="en-GB" sz="2600" kern="0" dirty="0"/>
          </a:p>
          <a:p>
            <a:pPr marL="457200" indent="-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sz="2600" kern="0" dirty="0"/>
          </a:p>
          <a:p>
            <a:pPr marL="457200" indent="-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600" kern="0" dirty="0"/>
              <a:t>Two Levels </a:t>
            </a:r>
            <a:r>
              <a:rPr lang="en-GB" sz="2600" kern="0" dirty="0" smtClean="0"/>
              <a:t>/ </a:t>
            </a:r>
            <a:r>
              <a:rPr lang="en-GB" sz="2600" kern="0" dirty="0"/>
              <a:t>Uniform </a:t>
            </a:r>
            <a:r>
              <a:rPr lang="en-GB" sz="2600" kern="0" dirty="0" smtClean="0"/>
              <a:t>Level</a:t>
            </a:r>
          </a:p>
          <a:p>
            <a:pPr marL="457200" indent="-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sz="2600" kern="0" dirty="0"/>
          </a:p>
          <a:p>
            <a:pPr marL="457200" indent="-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600" kern="0" dirty="0" smtClean="0"/>
              <a:t>School / Home</a:t>
            </a:r>
          </a:p>
          <a:p>
            <a:pPr marL="457200" indent="-457200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63309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4</a:t>
            </a:fld>
            <a:endParaRPr lang="en-GB" altLang="zh-CN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44370" y="663277"/>
            <a:ext cx="7888070" cy="66278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9pPr>
          </a:lstStyle>
          <a:p>
            <a:r>
              <a:rPr lang="en-GB" sz="4000" b="1" kern="0" dirty="0" smtClean="0">
                <a:latin typeface="+mn-lt"/>
              </a:rPr>
              <a:t>Rationale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27584" y="2996952"/>
            <a:ext cx="7888070" cy="244149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kern="0" dirty="0" smtClean="0"/>
              <a:t>England-East Asia Gap in mathematics </a:t>
            </a:r>
            <a:r>
              <a:rPr lang="en-GB" altLang="zh-CN" sz="2600" kern="0" dirty="0" smtClean="0"/>
              <a:t>(</a:t>
            </a:r>
            <a:r>
              <a:rPr lang="en-GB" altLang="zh-CN" sz="2600" kern="0" dirty="0" err="1" smtClean="0"/>
              <a:t>Jerrim</a:t>
            </a:r>
            <a:r>
              <a:rPr lang="en-GB" altLang="zh-CN" sz="2600" kern="0" dirty="0" smtClean="0"/>
              <a:t> &amp; </a:t>
            </a:r>
            <a:r>
              <a:rPr lang="en-GB" altLang="zh-CN" sz="2600" kern="0" dirty="0" err="1" smtClean="0"/>
              <a:t>Choi</a:t>
            </a:r>
            <a:r>
              <a:rPr lang="en-GB" altLang="zh-CN" sz="2600" kern="0" dirty="0" smtClean="0"/>
              <a:t>, 2013)</a:t>
            </a:r>
            <a:endParaRPr lang="en-GB" sz="2600" kern="0" dirty="0" smtClean="0"/>
          </a:p>
          <a:p>
            <a:pPr marL="0" indent="0"/>
            <a:endParaRPr lang="en-GB" sz="2600" kern="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kern="0" dirty="0" smtClean="0"/>
              <a:t>Textbooks from Top 30% Ranking </a:t>
            </a:r>
            <a:r>
              <a:rPr lang="en-GB" sz="2600" kern="0" dirty="0"/>
              <a:t>S</a:t>
            </a:r>
            <a:r>
              <a:rPr lang="en-GB" sz="2600" kern="0" dirty="0" smtClean="0"/>
              <a:t>tate </a:t>
            </a:r>
            <a:r>
              <a:rPr lang="en-GB" sz="2600" kern="0" dirty="0"/>
              <a:t>S</a:t>
            </a:r>
            <a:r>
              <a:rPr lang="en-GB" sz="2600" kern="0" dirty="0" smtClean="0"/>
              <a:t>chools</a:t>
            </a:r>
          </a:p>
          <a:p>
            <a:pPr marL="0" indent="0"/>
            <a:r>
              <a:rPr lang="en-GB" sz="2600" kern="0" dirty="0" smtClean="0"/>
              <a:t> </a:t>
            </a:r>
            <a:endParaRPr lang="en-GB" sz="2600" kern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kern="0" dirty="0" smtClean="0"/>
              <a:t>Topic: Function to Linear Function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600" kern="0" dirty="0" smtClean="0"/>
          </a:p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085261302"/>
              </p:ext>
            </p:extLst>
          </p:nvPr>
        </p:nvGraphicFramePr>
        <p:xfrm>
          <a:off x="1524000" y="1397000"/>
          <a:ext cx="6504384" cy="123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25684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5</a:t>
            </a:fld>
            <a:endParaRPr lang="en-GB" altLang="zh-CN"/>
          </a:p>
        </p:txBody>
      </p:sp>
      <p:sp>
        <p:nvSpPr>
          <p:cNvPr id="3" name="TextBox 2"/>
          <p:cNvSpPr txBox="1"/>
          <p:nvPr/>
        </p:nvSpPr>
        <p:spPr>
          <a:xfrm>
            <a:off x="323528" y="1163922"/>
            <a:ext cx="83529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Does this topic have </a:t>
            </a:r>
            <a:r>
              <a:rPr lang="en-US" sz="2800" dirty="0" smtClean="0"/>
              <a:t>similar </a:t>
            </a:r>
            <a:r>
              <a:rPr lang="en-US" sz="2800" dirty="0"/>
              <a:t>importance between </a:t>
            </a:r>
            <a:r>
              <a:rPr lang="en-US" sz="2800" dirty="0" smtClean="0"/>
              <a:t>the two </a:t>
            </a:r>
            <a:r>
              <a:rPr lang="en-US" sz="2800" dirty="0"/>
              <a:t>countries' textbooks</a:t>
            </a:r>
            <a:r>
              <a:rPr lang="en-US" sz="2800" dirty="0" smtClean="0"/>
              <a:t>?</a:t>
            </a:r>
          </a:p>
          <a:p>
            <a:pPr marL="514350" lvl="0" indent="-514350">
              <a:buFont typeface="+mj-lt"/>
              <a:buAutoNum type="arabicPeriod"/>
            </a:pPr>
            <a:endParaRPr lang="en-GB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What is the background context </a:t>
            </a:r>
            <a:r>
              <a:rPr lang="en-US" sz="2800" dirty="0" smtClean="0"/>
              <a:t>for </a:t>
            </a:r>
            <a:r>
              <a:rPr lang="en-US" sz="2800" dirty="0"/>
              <a:t>the two countries' textbooks respectively? </a:t>
            </a:r>
            <a:endParaRPr lang="en-US" sz="2800" dirty="0" smtClean="0"/>
          </a:p>
          <a:p>
            <a:pPr marL="514350" lvl="0" indent="-514350">
              <a:buFont typeface="+mj-lt"/>
              <a:buAutoNum type="arabicPeriod"/>
            </a:pPr>
            <a:endParaRPr lang="en-GB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What emphases do </a:t>
            </a:r>
            <a:r>
              <a:rPr lang="en-US" sz="2800" dirty="0" smtClean="0"/>
              <a:t>the selected </a:t>
            </a:r>
            <a:r>
              <a:rPr lang="en-US" sz="2800" dirty="0"/>
              <a:t>textbooks have in terms of </a:t>
            </a:r>
            <a:r>
              <a:rPr lang="en-US" sz="2800" i="1" dirty="0"/>
              <a:t>the model of understanding </a:t>
            </a:r>
            <a:r>
              <a:rPr lang="en-US" sz="2800" i="1" dirty="0" smtClean="0"/>
              <a:t>function</a:t>
            </a:r>
            <a:r>
              <a:rPr lang="en-US" sz="2800" dirty="0" smtClean="0"/>
              <a:t>?</a:t>
            </a:r>
          </a:p>
          <a:p>
            <a:pPr marL="514350" lvl="0" indent="-514350">
              <a:buFont typeface="+mj-lt"/>
              <a:buAutoNum type="arabicPeriod"/>
            </a:pPr>
            <a:endParaRPr lang="en-GB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What approach </a:t>
            </a:r>
            <a:r>
              <a:rPr lang="en-US" sz="2800" dirty="0" smtClean="0"/>
              <a:t>do the selected </a:t>
            </a:r>
            <a:r>
              <a:rPr lang="en-US" sz="2800" dirty="0"/>
              <a:t>textbooks use in terms of </a:t>
            </a:r>
            <a:r>
              <a:rPr lang="en-US" sz="2800" dirty="0" smtClean="0"/>
              <a:t>application? 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404664"/>
            <a:ext cx="6696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kern="0" dirty="0">
                <a:solidFill>
                  <a:srgbClr val="663366"/>
                </a:solidFill>
                <a:ea typeface="+mj-ea"/>
                <a:cs typeface="+mj-cs"/>
              </a:rPr>
              <a:t>Research </a:t>
            </a:r>
            <a:r>
              <a:rPr lang="en-GB" sz="4000" b="1" kern="0" dirty="0" smtClean="0">
                <a:solidFill>
                  <a:srgbClr val="663366"/>
                </a:solidFill>
                <a:ea typeface="+mj-ea"/>
                <a:cs typeface="+mj-cs"/>
              </a:rPr>
              <a:t>Questions </a:t>
            </a:r>
            <a:endParaRPr lang="en-GB" sz="4000" b="1" kern="0" dirty="0">
              <a:solidFill>
                <a:srgbClr val="663366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118920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6</a:t>
            </a:fld>
            <a:endParaRPr lang="en-GB" altLang="zh-CN"/>
          </a:p>
        </p:txBody>
      </p:sp>
      <p:sp>
        <p:nvSpPr>
          <p:cNvPr id="3" name="TextBox 2"/>
          <p:cNvSpPr txBox="1"/>
          <p:nvPr/>
        </p:nvSpPr>
        <p:spPr>
          <a:xfrm>
            <a:off x="323528" y="404664"/>
            <a:ext cx="6696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kern="0" dirty="0" smtClean="0">
                <a:solidFill>
                  <a:srgbClr val="663366"/>
                </a:solidFill>
                <a:ea typeface="+mj-ea"/>
                <a:cs typeface="+mj-cs"/>
              </a:rPr>
              <a:t>Theoretical Framework</a:t>
            </a:r>
            <a:endParaRPr lang="en-GB" sz="4000" b="1" kern="0" dirty="0">
              <a:solidFill>
                <a:srgbClr val="663366"/>
              </a:solidFill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556792"/>
            <a:ext cx="78488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At the macro level (Li, Chen &amp; An, 2009)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General </a:t>
            </a:r>
            <a:r>
              <a:rPr lang="en-US" sz="2000" dirty="0"/>
              <a:t>arrangement of the topic in terms of percentage of pages allocated; </a:t>
            </a:r>
            <a:endParaRPr lang="en-GB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Background </a:t>
            </a:r>
            <a:r>
              <a:rPr lang="en-US" sz="2000" dirty="0"/>
              <a:t>context of this topic</a:t>
            </a:r>
            <a:endParaRPr lang="en-GB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284984"/>
            <a:ext cx="72728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At the micro </a:t>
            </a:r>
            <a:r>
              <a:rPr lang="en-US" sz="2800" dirty="0" smtClean="0"/>
              <a:t>level:</a:t>
            </a:r>
            <a:endParaRPr lang="en-GB" sz="28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/>
              <a:t>Understanding </a:t>
            </a:r>
            <a:r>
              <a:rPr lang="en-US" sz="2000" dirty="0"/>
              <a:t>levels in </a:t>
            </a:r>
            <a:r>
              <a:rPr lang="en-US" sz="2000" dirty="0" smtClean="0"/>
              <a:t>examples </a:t>
            </a:r>
            <a:r>
              <a:rPr lang="en-US" sz="2000" dirty="0"/>
              <a:t>and </a:t>
            </a:r>
            <a:r>
              <a:rPr lang="en-US" sz="2000" dirty="0" smtClean="0"/>
              <a:t>exercises </a:t>
            </a:r>
            <a:r>
              <a:rPr lang="en-US" sz="2000" dirty="0"/>
              <a:t>on basic knowledge. </a:t>
            </a:r>
            <a:endParaRPr lang="en-US" sz="20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/>
              <a:t>Application </a:t>
            </a:r>
            <a:r>
              <a:rPr lang="en-US" sz="2000" dirty="0"/>
              <a:t>would be analysed based on two aspects: </a:t>
            </a:r>
            <a:endParaRPr lang="en-US" sz="2000" dirty="0" smtClean="0"/>
          </a:p>
          <a:p>
            <a:pPr lvl="0"/>
            <a:r>
              <a:rPr lang="en-US" sz="2000" dirty="0"/>
              <a:t> </a:t>
            </a:r>
            <a:r>
              <a:rPr lang="en-US" sz="2000" dirty="0" smtClean="0"/>
              <a:t>     (</a:t>
            </a:r>
            <a:r>
              <a:rPr lang="en-US" sz="2000" dirty="0"/>
              <a:t>a) how problems are </a:t>
            </a:r>
            <a:r>
              <a:rPr lang="en-US" sz="2000" dirty="0" smtClean="0"/>
              <a:t>presented</a:t>
            </a:r>
            <a:endParaRPr lang="en-US" sz="2000" dirty="0"/>
          </a:p>
          <a:p>
            <a:pPr lvl="0"/>
            <a:r>
              <a:rPr lang="en-US" sz="2000" dirty="0" smtClean="0"/>
              <a:t>      (b</a:t>
            </a:r>
            <a:r>
              <a:rPr lang="en-US" sz="2000" dirty="0"/>
              <a:t>) how to resolve them using three main </a:t>
            </a:r>
            <a:r>
              <a:rPr lang="en-US" sz="2000" dirty="0" smtClean="0"/>
              <a:t>representations</a:t>
            </a:r>
            <a:endParaRPr lang="en-GB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7</a:t>
            </a:fld>
            <a:endParaRPr lang="en-GB" altLang="zh-CN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404664"/>
            <a:ext cx="6696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kern="0" dirty="0" smtClean="0">
                <a:solidFill>
                  <a:srgbClr val="663366"/>
                </a:solidFill>
                <a:ea typeface="+mj-ea"/>
                <a:cs typeface="+mj-cs"/>
              </a:rPr>
              <a:t>Results at the macro level:</a:t>
            </a:r>
            <a:endParaRPr lang="en-GB" sz="4000" b="1" kern="0" dirty="0">
              <a:solidFill>
                <a:srgbClr val="663366"/>
              </a:solidFill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518022"/>
              </p:ext>
            </p:extLst>
          </p:nvPr>
        </p:nvGraphicFramePr>
        <p:xfrm>
          <a:off x="395536" y="1397000"/>
          <a:ext cx="7776864" cy="228335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888432"/>
                <a:gridCol w="3888432"/>
              </a:tblGrid>
              <a:tr h="539391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0" dirty="0" smtClean="0">
                          <a:solidFill>
                            <a:srgbClr val="663366"/>
                          </a:solidFill>
                          <a:latin typeface="+mn-lt"/>
                          <a:ea typeface="+mn-ea"/>
                          <a:cs typeface="+mn-cs"/>
                        </a:rPr>
                        <a:t>Content Placement: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939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Textbooks</a:t>
                      </a:r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Average Pages (%)</a:t>
                      </a:r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9009"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/>
                        <a:t>Foundation Level in English textbooks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1.84%</a:t>
                      </a:r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0194"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/>
                        <a:t>Higher Level in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dirty="0" smtClean="0"/>
                        <a:t>English textbooks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2.53%</a:t>
                      </a:r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5374"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/>
                        <a:t>Shanghai compulsory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dirty="0" smtClean="0"/>
                        <a:t>textbook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2.16%</a:t>
                      </a:r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4" y="3861047"/>
            <a:ext cx="8676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kern="0" dirty="0">
                <a:solidFill>
                  <a:srgbClr val="663366"/>
                </a:solidFill>
              </a:rPr>
              <a:t>Background </a:t>
            </a:r>
            <a:r>
              <a:rPr lang="en-GB" b="1" kern="0" dirty="0" smtClean="0">
                <a:solidFill>
                  <a:srgbClr val="663366"/>
                </a:solidFill>
              </a:rPr>
              <a:t>Context </a:t>
            </a:r>
            <a:r>
              <a:rPr lang="en-GB" b="1" kern="0" dirty="0">
                <a:solidFill>
                  <a:srgbClr val="663366"/>
                </a:solidFill>
              </a:rPr>
              <a:t>in linear </a:t>
            </a:r>
            <a:r>
              <a:rPr lang="en-GB" b="1" kern="0" dirty="0" smtClean="0">
                <a:solidFill>
                  <a:srgbClr val="663366"/>
                </a:solidFill>
              </a:rPr>
              <a:t>function:</a:t>
            </a:r>
          </a:p>
          <a:p>
            <a:pPr>
              <a:lnSpc>
                <a:spcPct val="150000"/>
              </a:lnSpc>
            </a:pPr>
            <a:endParaRPr lang="en-GB" sz="1000" b="1" kern="0" dirty="0" smtClean="0">
              <a:solidFill>
                <a:srgbClr val="663366"/>
              </a:solidFill>
            </a:endParaRPr>
          </a:p>
          <a:p>
            <a:r>
              <a:rPr lang="en-GB" b="1" dirty="0" smtClean="0"/>
              <a:t>England: </a:t>
            </a:r>
            <a:r>
              <a:rPr lang="en-GB" dirty="0" smtClean="0"/>
              <a:t>straight-line graphs</a:t>
            </a:r>
          </a:p>
          <a:p>
            <a:endParaRPr lang="en-GB" dirty="0" smtClean="0"/>
          </a:p>
          <a:p>
            <a:r>
              <a:rPr lang="en-GB" b="1" dirty="0" smtClean="0"/>
              <a:t>Shanghai: </a:t>
            </a:r>
            <a:r>
              <a:rPr lang="en-GB" dirty="0" smtClean="0"/>
              <a:t>concept of function, proportional function, inverse proportional function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00035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8</a:t>
            </a:fld>
            <a:endParaRPr lang="en-GB" altLang="zh-CN"/>
          </a:p>
        </p:txBody>
      </p:sp>
      <p:sp>
        <p:nvSpPr>
          <p:cNvPr id="3" name="TextBox 2"/>
          <p:cNvSpPr txBox="1"/>
          <p:nvPr/>
        </p:nvSpPr>
        <p:spPr>
          <a:xfrm>
            <a:off x="323528" y="548680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kern="0" dirty="0" smtClean="0">
                <a:solidFill>
                  <a:srgbClr val="663366"/>
                </a:solidFill>
                <a:ea typeface="+mj-ea"/>
                <a:cs typeface="+mj-cs"/>
              </a:rPr>
              <a:t>Model for Understanding Function</a:t>
            </a:r>
            <a:endParaRPr lang="en-GB" sz="4000" b="1" kern="0" dirty="0">
              <a:solidFill>
                <a:srgbClr val="663366"/>
              </a:solidFill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560" y="1916832"/>
            <a:ext cx="74168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725" indent="0"/>
            <a:r>
              <a:rPr lang="en-AU" sz="2800" b="1" kern="0" dirty="0" smtClean="0"/>
              <a:t>Level 1</a:t>
            </a:r>
            <a:r>
              <a:rPr lang="en-AU" sz="2800" kern="0" dirty="0" smtClean="0"/>
              <a:t>: Variable perspective</a:t>
            </a:r>
          </a:p>
          <a:p>
            <a:pPr marL="720725" indent="0"/>
            <a:r>
              <a:rPr lang="en-AU" sz="2800" b="1" kern="0" dirty="0" smtClean="0"/>
              <a:t>Level 2</a:t>
            </a:r>
            <a:r>
              <a:rPr lang="en-AU" sz="2800" kern="0" dirty="0" smtClean="0"/>
              <a:t>: Dependent relationship </a:t>
            </a:r>
          </a:p>
          <a:p>
            <a:pPr marL="720725" indent="0"/>
            <a:r>
              <a:rPr lang="en-AU" sz="2800" b="1" kern="0" dirty="0" smtClean="0"/>
              <a:t>Level 3</a:t>
            </a:r>
            <a:r>
              <a:rPr lang="en-AU" sz="2800" kern="0" dirty="0" smtClean="0"/>
              <a:t>: Translating representations</a:t>
            </a:r>
          </a:p>
          <a:p>
            <a:pPr marL="720725" indent="0"/>
            <a:r>
              <a:rPr lang="en-AU" sz="2800" b="1" kern="0" dirty="0" smtClean="0"/>
              <a:t>Level 4</a:t>
            </a:r>
            <a:r>
              <a:rPr lang="en-AU" sz="2800" kern="0" dirty="0" smtClean="0"/>
              <a:t>: Property noticing</a:t>
            </a:r>
          </a:p>
          <a:p>
            <a:pPr marL="720725" indent="0"/>
            <a:r>
              <a:rPr lang="en-AU" sz="2800" b="1" kern="0" dirty="0" smtClean="0"/>
              <a:t>Level 5</a:t>
            </a:r>
            <a:r>
              <a:rPr lang="en-AU" sz="2800" kern="0" dirty="0" smtClean="0"/>
              <a:t>: Object analysis </a:t>
            </a:r>
          </a:p>
          <a:p>
            <a:pPr marL="720725" indent="0"/>
            <a:r>
              <a:rPr lang="en-AU" sz="2800" b="1" kern="0" dirty="0" smtClean="0"/>
              <a:t>Level 6</a:t>
            </a:r>
            <a:r>
              <a:rPr lang="en-AU" sz="2800" kern="0" dirty="0" smtClean="0"/>
              <a:t>: </a:t>
            </a:r>
            <a:r>
              <a:rPr lang="en-AU" sz="2800" kern="0" dirty="0" err="1" smtClean="0"/>
              <a:t>Inventising</a:t>
            </a:r>
            <a:endParaRPr lang="en-GB" sz="2800" kern="0" dirty="0" smtClean="0"/>
          </a:p>
        </p:txBody>
      </p:sp>
      <p:sp>
        <p:nvSpPr>
          <p:cNvPr id="5" name="矩形 4"/>
          <p:cNvSpPr/>
          <p:nvPr/>
        </p:nvSpPr>
        <p:spPr>
          <a:xfrm>
            <a:off x="11040593" y="1925122"/>
            <a:ext cx="556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zh-CN" dirty="0" smtClean="0">
                <a:hlinkClick r:id="rId2"/>
              </a:rPr>
              <a:t>min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116D-0FE8-4B8E-A03C-78DF13222F8D}" type="slidenum">
              <a:rPr lang="en-GB" altLang="zh-CN" smtClean="0"/>
              <a:pPr/>
              <a:t>9</a:t>
            </a:fld>
            <a:endParaRPr lang="en-GB" altLang="zh-CN" dirty="0"/>
          </a:p>
        </p:txBody>
      </p:sp>
      <p:sp>
        <p:nvSpPr>
          <p:cNvPr id="3" name="TextBox 2"/>
          <p:cNvSpPr txBox="1"/>
          <p:nvPr/>
        </p:nvSpPr>
        <p:spPr>
          <a:xfrm>
            <a:off x="244970" y="478579"/>
            <a:ext cx="799943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kern="0" dirty="0">
                <a:solidFill>
                  <a:srgbClr val="663366"/>
                </a:solidFill>
                <a:ea typeface="+mj-ea"/>
                <a:cs typeface="+mj-cs"/>
              </a:rPr>
              <a:t>Results at the Micro Level:</a:t>
            </a:r>
          </a:p>
          <a:p>
            <a:r>
              <a:rPr lang="en-GB" sz="3600" i="1" dirty="0" smtClean="0"/>
              <a:t>Basic Knowledge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419450"/>
              </p:ext>
            </p:extLst>
          </p:nvPr>
        </p:nvGraphicFramePr>
        <p:xfrm>
          <a:off x="244970" y="1988840"/>
          <a:ext cx="8647510" cy="367240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68502"/>
                <a:gridCol w="2138448"/>
                <a:gridCol w="1800200"/>
                <a:gridCol w="1728192"/>
                <a:gridCol w="1512168"/>
              </a:tblGrid>
              <a:tr h="432048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800" b="1" kern="0" dirty="0" smtClean="0">
                          <a:solidFill>
                            <a:srgbClr val="663366"/>
                          </a:solidFill>
                          <a:latin typeface="+mn-lt"/>
                          <a:ea typeface="+mn-ea"/>
                          <a:cs typeface="+mn-cs"/>
                        </a:rPr>
                        <a:t>The Percentage of Example/Exercise at Each Level</a:t>
                      </a:r>
                      <a:endParaRPr lang="en-GB" sz="1800" b="1" kern="0" dirty="0">
                        <a:solidFill>
                          <a:srgbClr val="66336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2000" kern="100" dirty="0">
                        <a:solidFill>
                          <a:srgbClr val="0070C0"/>
                        </a:solidFill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51444" marR="5144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2000" kern="100" dirty="0">
                        <a:solidFill>
                          <a:srgbClr val="0070C0"/>
                        </a:solidFill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51444" marR="5144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2000" kern="100" dirty="0">
                        <a:solidFill>
                          <a:srgbClr val="0070C0"/>
                        </a:solidFill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51444" marR="5144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en-GB" sz="2000" b="1" kern="1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 anchor="ctr">
                    <a:solidFill>
                      <a:schemeClr val="bg1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20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51444" marR="51444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Level 3:  Translating representations</a:t>
                      </a:r>
                      <a:endParaRPr lang="en-GB" sz="20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51444" marR="51444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Level 4: </a:t>
                      </a:r>
                      <a:r>
                        <a:rPr lang="en-US" sz="2000" kern="100" dirty="0" smtClean="0">
                          <a:solidFill>
                            <a:schemeClr val="tx1"/>
                          </a:solidFill>
                          <a:effectLst/>
                        </a:rPr>
                        <a:t>Property </a:t>
                      </a: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noticing</a:t>
                      </a:r>
                      <a:endParaRPr lang="en-GB" sz="20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51444" marR="51444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Level 5: </a:t>
                      </a:r>
                      <a:endParaRPr lang="en-US" sz="2000" kern="1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solidFill>
                            <a:schemeClr val="tx1"/>
                          </a:solidFill>
                          <a:effectLst/>
                        </a:rPr>
                        <a:t>Object </a:t>
                      </a: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analysis</a:t>
                      </a:r>
                      <a:endParaRPr lang="en-GB" sz="2000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51444" marR="51444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Level 6:</a:t>
                      </a:r>
                      <a:r>
                        <a:rPr lang="en-US" sz="20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Inventising</a:t>
                      </a:r>
                      <a:endParaRPr lang="en-GB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37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solidFill>
                            <a:srgbClr val="0070C0"/>
                          </a:solidFill>
                          <a:effectLst/>
                        </a:rPr>
                        <a:t>Higher level</a:t>
                      </a:r>
                      <a:endParaRPr lang="en-GB" sz="2000" kern="100" dirty="0">
                        <a:solidFill>
                          <a:srgbClr val="0070C0"/>
                        </a:solidFill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51444" marR="51444" marT="0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 smtClean="0">
                          <a:effectLst/>
                        </a:rPr>
                        <a:t>13.6%/</a:t>
                      </a:r>
                      <a:r>
                        <a:rPr lang="en-US" sz="2000" b="1" kern="1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32.8%</a:t>
                      </a:r>
                      <a:endParaRPr lang="en-GB" sz="2000" b="1" kern="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51444" marR="51444" marT="0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45.4</a:t>
                      </a:r>
                      <a:r>
                        <a:rPr lang="en-US" sz="2000" b="1" kern="100" dirty="0" smtClean="0">
                          <a:effectLst/>
                        </a:rPr>
                        <a:t>%/</a:t>
                      </a:r>
                      <a:r>
                        <a:rPr lang="en-US" sz="2000" b="1" kern="1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41.2%</a:t>
                      </a:r>
                      <a:endParaRPr lang="en-GB" sz="2000" b="1" kern="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36.4</a:t>
                      </a:r>
                      <a:r>
                        <a:rPr lang="en-US" sz="2000" b="1" kern="100" dirty="0" smtClean="0">
                          <a:effectLst/>
                        </a:rPr>
                        <a:t>%/</a:t>
                      </a:r>
                      <a:r>
                        <a:rPr lang="en-US" sz="2000" b="1" kern="1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16.0%</a:t>
                      </a:r>
                      <a:endParaRPr lang="en-GB" sz="2000" b="1" kern="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4.5</a:t>
                      </a:r>
                      <a:r>
                        <a:rPr lang="en-US" sz="2000" b="1" kern="100" dirty="0" smtClean="0">
                          <a:effectLst/>
                        </a:rPr>
                        <a:t>%/</a:t>
                      </a:r>
                      <a:r>
                        <a:rPr lang="en-US" sz="2000" b="1" kern="1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10.1%</a:t>
                      </a:r>
                      <a:endParaRPr lang="en-GB" sz="2000" b="1" kern="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8209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kern="10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Foundation</a:t>
                      </a:r>
                      <a:r>
                        <a:rPr lang="en-GB" sz="2000" kern="100" baseline="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SimSun"/>
                          <a:cs typeface="Arial"/>
                        </a:rPr>
                        <a:t> level </a:t>
                      </a:r>
                      <a:endParaRPr lang="en-GB" sz="2000" kern="100" dirty="0">
                        <a:solidFill>
                          <a:srgbClr val="0070C0"/>
                        </a:solidFill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51444" marR="5144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kern="100" dirty="0" smtClean="0">
                          <a:effectLst/>
                          <a:latin typeface="Calibri"/>
                          <a:ea typeface="SimSun"/>
                          <a:cs typeface="Arial"/>
                        </a:rPr>
                        <a:t>22.2%/</a:t>
                      </a:r>
                      <a:r>
                        <a:rPr lang="en-GB" sz="2000" b="1" kern="1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45.5%</a:t>
                      </a:r>
                      <a:endParaRPr lang="en-GB" sz="2000" b="1" kern="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kern="100" dirty="0" smtClean="0">
                          <a:effectLst/>
                          <a:latin typeface="Calibri"/>
                          <a:ea typeface="SimSun"/>
                          <a:cs typeface="Arial"/>
                        </a:rPr>
                        <a:t>77.8%/</a:t>
                      </a:r>
                      <a:r>
                        <a:rPr lang="en-GB" sz="2000" b="1" kern="1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43.2%</a:t>
                      </a:r>
                      <a:endParaRPr lang="en-GB" sz="2000" b="1" kern="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kern="100" dirty="0" smtClean="0">
                          <a:effectLst/>
                          <a:latin typeface="Calibri"/>
                          <a:ea typeface="SimSun"/>
                          <a:cs typeface="Arial"/>
                        </a:rPr>
                        <a:t>0/</a:t>
                      </a:r>
                      <a:r>
                        <a:rPr lang="en-GB" sz="2000" b="1" kern="1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6.8%</a:t>
                      </a:r>
                      <a:endParaRPr lang="en-GB" sz="2000" b="1" kern="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0/</a:t>
                      </a:r>
                      <a:r>
                        <a:rPr lang="en-GB" sz="2000" b="1" kern="1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4.6%</a:t>
                      </a:r>
                      <a:endParaRPr lang="en-GB" sz="2000" b="1" kern="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 anchor="ctr">
                    <a:solidFill>
                      <a:schemeClr val="bg1"/>
                    </a:solidFill>
                  </a:tcPr>
                </a:tc>
              </a:tr>
              <a:tr h="6912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solidFill>
                            <a:srgbClr val="0070C0"/>
                          </a:solidFill>
                          <a:effectLst/>
                        </a:rPr>
                        <a:t>Shanghai</a:t>
                      </a:r>
                      <a:endParaRPr lang="en-GB" sz="2000" kern="100" dirty="0">
                        <a:solidFill>
                          <a:srgbClr val="0070C0"/>
                        </a:solidFill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51444" marR="51444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18.2</a:t>
                      </a:r>
                      <a:r>
                        <a:rPr lang="en-US" sz="2000" b="1" kern="100" dirty="0" smtClean="0">
                          <a:effectLst/>
                        </a:rPr>
                        <a:t>%/</a:t>
                      </a:r>
                      <a:r>
                        <a:rPr lang="en-US" sz="2000" b="1" kern="1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6.3%</a:t>
                      </a:r>
                      <a:endParaRPr lang="en-GB" sz="2000" b="1" kern="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9.1</a:t>
                      </a:r>
                      <a:r>
                        <a:rPr lang="en-US" sz="2000" b="1" kern="100" dirty="0" smtClean="0">
                          <a:effectLst/>
                        </a:rPr>
                        <a:t>%/</a:t>
                      </a:r>
                      <a:r>
                        <a:rPr lang="en-US" sz="2000" b="1" kern="1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18.8%</a:t>
                      </a:r>
                      <a:endParaRPr lang="en-GB" sz="2000" b="1" kern="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63.6</a:t>
                      </a:r>
                      <a:r>
                        <a:rPr lang="en-US" sz="2000" b="1" kern="100" dirty="0" smtClean="0">
                          <a:effectLst/>
                        </a:rPr>
                        <a:t>%/</a:t>
                      </a:r>
                      <a:r>
                        <a:rPr lang="en-US" sz="2000" b="1" kern="1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50.0%</a:t>
                      </a:r>
                      <a:endParaRPr lang="en-GB" sz="2000" b="1" kern="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9.1</a:t>
                      </a:r>
                      <a:r>
                        <a:rPr lang="en-US" sz="2000" b="1" kern="100" dirty="0" smtClean="0">
                          <a:effectLst/>
                        </a:rPr>
                        <a:t>%/</a:t>
                      </a:r>
                      <a:r>
                        <a:rPr lang="en-US" sz="2000" b="1" kern="1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25.5%</a:t>
                      </a:r>
                      <a:endParaRPr lang="en-GB" sz="2000" b="1" kern="1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44" marR="51444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660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10899</TotalTime>
  <Words>577</Words>
  <Application>Microsoft Office PowerPoint</Application>
  <PresentationFormat>On-screen Show (4:3)</PresentationFormat>
  <Paragraphs>144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SimSun</vt:lpstr>
      <vt:lpstr>SimSun</vt:lpstr>
      <vt:lpstr>Arial</vt:lpstr>
      <vt:lpstr>Calibri</vt:lpstr>
      <vt:lpstr>Times</vt:lpstr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MUFC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CR 2013(revised)</dc:title>
  <dc:creator>Eric</dc:creator>
  <cp:lastModifiedBy>bkh</cp:lastModifiedBy>
  <cp:revision>597</cp:revision>
  <dcterms:created xsi:type="dcterms:W3CDTF">2005-05-25T16:21:13Z</dcterms:created>
  <dcterms:modified xsi:type="dcterms:W3CDTF">2014-10-14T19:47:15Z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Introduction to CR 2013(revised)</vt:lpwstr>
  </property>
  <property fmtid="{D5CDD505-2E9C-101B-9397-08002B2CF9AE}" pid="3" name="SlideDescription">
    <vt:lpwstr/>
  </property>
</Properties>
</file>